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3" r:id="rId2"/>
    <p:sldId id="274" r:id="rId3"/>
    <p:sldId id="262" r:id="rId4"/>
    <p:sldId id="263" r:id="rId5"/>
    <p:sldId id="264" r:id="rId6"/>
    <p:sldId id="265" r:id="rId7"/>
    <p:sldId id="269" r:id="rId8"/>
    <p:sldId id="271" r:id="rId9"/>
    <p:sldId id="272" r:id="rId10"/>
    <p:sldId id="273" r:id="rId11"/>
    <p:sldId id="293" r:id="rId12"/>
    <p:sldId id="310" r:id="rId13"/>
    <p:sldId id="311" r:id="rId14"/>
    <p:sldId id="294" r:id="rId15"/>
    <p:sldId id="295" r:id="rId16"/>
    <p:sldId id="298" r:id="rId17"/>
    <p:sldId id="308" r:id="rId18"/>
    <p:sldId id="338" r:id="rId19"/>
    <p:sldId id="297" r:id="rId20"/>
    <p:sldId id="340" r:id="rId21"/>
    <p:sldId id="339" r:id="rId22"/>
    <p:sldId id="299" r:id="rId23"/>
    <p:sldId id="300" r:id="rId24"/>
    <p:sldId id="301" r:id="rId25"/>
    <p:sldId id="341" r:id="rId26"/>
    <p:sldId id="346" r:id="rId27"/>
    <p:sldId id="342" r:id="rId28"/>
    <p:sldId id="302" r:id="rId29"/>
    <p:sldId id="325" r:id="rId30"/>
    <p:sldId id="343" r:id="rId31"/>
    <p:sldId id="345" r:id="rId32"/>
    <p:sldId id="344" r:id="rId33"/>
    <p:sldId id="326" r:id="rId34"/>
    <p:sldId id="327" r:id="rId35"/>
    <p:sldId id="328" r:id="rId36"/>
    <p:sldId id="275" r:id="rId37"/>
    <p:sldId id="312" r:id="rId38"/>
    <p:sldId id="266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317" r:id="rId48"/>
    <p:sldId id="292" r:id="rId49"/>
    <p:sldId id="313" r:id="rId50"/>
    <p:sldId id="314" r:id="rId51"/>
    <p:sldId id="318" r:id="rId52"/>
    <p:sldId id="319" r:id="rId53"/>
    <p:sldId id="320" r:id="rId54"/>
    <p:sldId id="324" r:id="rId55"/>
    <p:sldId id="332" r:id="rId56"/>
    <p:sldId id="322" r:id="rId57"/>
    <p:sldId id="329" r:id="rId58"/>
    <p:sldId id="330" r:id="rId59"/>
    <p:sldId id="315" r:id="rId60"/>
    <p:sldId id="316" r:id="rId61"/>
    <p:sldId id="333" r:id="rId62"/>
    <p:sldId id="334" r:id="rId63"/>
    <p:sldId id="335" r:id="rId64"/>
    <p:sldId id="336" r:id="rId65"/>
    <p:sldId id="337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제목 슬라이드" id="{614A4CA9-2CAB-4A0D-ACA9-FFD87D7C7F10}">
          <p14:sldIdLst>
            <p14:sldId id="323"/>
          </p14:sldIdLst>
        </p14:section>
        <p14:section name="숲 함정" id="{3AECD280-1E68-43C6-B008-0141AC3201B4}">
          <p14:sldIdLst>
            <p14:sldId id="274"/>
            <p14:sldId id="262"/>
            <p14:sldId id="263"/>
            <p14:sldId id="264"/>
            <p14:sldId id="265"/>
            <p14:sldId id="269"/>
            <p14:sldId id="271"/>
            <p14:sldId id="272"/>
            <p14:sldId id="273"/>
            <p14:sldId id="293"/>
            <p14:sldId id="310"/>
            <p14:sldId id="311"/>
            <p14:sldId id="294"/>
            <p14:sldId id="295"/>
          </p14:sldIdLst>
        </p14:section>
        <p14:section name="신전 함정" id="{3F0905E7-54BE-4EC5-AA33-A23F6E05D411}">
          <p14:sldIdLst>
            <p14:sldId id="298"/>
            <p14:sldId id="308"/>
            <p14:sldId id="338"/>
            <p14:sldId id="297"/>
            <p14:sldId id="340"/>
            <p14:sldId id="339"/>
            <p14:sldId id="299"/>
            <p14:sldId id="300"/>
            <p14:sldId id="301"/>
            <p14:sldId id="341"/>
            <p14:sldId id="346"/>
            <p14:sldId id="342"/>
            <p14:sldId id="302"/>
            <p14:sldId id="325"/>
            <p14:sldId id="343"/>
            <p14:sldId id="345"/>
            <p14:sldId id="344"/>
            <p14:sldId id="326"/>
            <p14:sldId id="327"/>
            <p14:sldId id="328"/>
          </p14:sldIdLst>
        </p14:section>
        <p14:section name="바다 함정" id="{9360E179-19C9-495D-A35C-F461A4E85276}">
          <p14:sldIdLst>
            <p14:sldId id="275"/>
            <p14:sldId id="312"/>
            <p14:sldId id="266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17"/>
            <p14:sldId id="292"/>
          </p14:sldIdLst>
        </p14:section>
        <p14:section name="설원 함정" id="{F15AC5F7-9D3B-43DF-B0A2-7E679EF3E192}">
          <p14:sldIdLst>
            <p14:sldId id="313"/>
            <p14:sldId id="314"/>
            <p14:sldId id="318"/>
            <p14:sldId id="319"/>
            <p14:sldId id="320"/>
            <p14:sldId id="324"/>
            <p14:sldId id="332"/>
            <p14:sldId id="322"/>
            <p14:sldId id="329"/>
            <p14:sldId id="330"/>
          </p14:sldIdLst>
        </p14:section>
        <p14:section name="화산 함정" id="{54DB125E-321D-488A-9E70-8A4CDE28FF9C}">
          <p14:sldIdLst>
            <p14:sldId id="315"/>
            <p14:sldId id="316"/>
            <p14:sldId id="333"/>
            <p14:sldId id="334"/>
            <p14:sldId id="335"/>
            <p14:sldId id="336"/>
            <p14:sldId id="337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용기" initials="김" lastIdx="4" clrIdx="0">
    <p:extLst/>
  </p:cmAuthor>
  <p:cmAuthor id="2" name="SGA" initials="S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540000"/>
    <a:srgbClr val="820000"/>
    <a:srgbClr val="FF7575"/>
    <a:srgbClr val="FF3F3F"/>
    <a:srgbClr val="FF6161"/>
    <a:srgbClr val="DEEBF7"/>
    <a:srgbClr val="FFB3B3"/>
    <a:srgbClr val="FFCDCD"/>
    <a:srgbClr val="FFA7A7"/>
    <a:srgbClr val="CAD6F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521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-43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pPr/>
              <a:t>2018-03-29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47198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pPr/>
              <a:t>2018-03-29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5312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pPr/>
              <a:t>2018-03-29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00830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pPr/>
              <a:t>2018-03-29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90418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pPr/>
              <a:t>2018-03-29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68439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pPr/>
              <a:t>2018-03-29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9987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pPr/>
              <a:t>2018-03-29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130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pPr/>
              <a:t>2018-03-29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5985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pPr/>
              <a:t>2018-03-29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35105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pPr/>
              <a:t>2018-03-29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00484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pPr/>
              <a:t>2018-03-29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827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4C2DC-B0D5-4CAF-8FD6-84732D1ACD07}" type="datetimeFigureOut">
              <a:rPr lang="ko-KR" altLang="en-US" smtClean="0"/>
              <a:pPr/>
              <a:t>2018-03-29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9FD01-7D80-46AC-83CC-EA4BA632C90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3943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11" Type="http://schemas.microsoft.com/office/2007/relationships/hdphoto" Target="../media/hdphoto1.wdp"/><Relationship Id="rId5" Type="http://schemas.openxmlformats.org/officeDocument/2006/relationships/image" Target="../media/image39.png"/><Relationship Id="rId10" Type="http://schemas.openxmlformats.org/officeDocument/2006/relationships/image" Target="../media/image19.png"/><Relationship Id="rId4" Type="http://schemas.openxmlformats.org/officeDocument/2006/relationships/image" Target="../media/image38.jpe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6.png"/><Relationship Id="rId7" Type="http://schemas.openxmlformats.org/officeDocument/2006/relationships/image" Target="../media/image19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4.png"/><Relationship Id="rId4" Type="http://schemas.microsoft.com/office/2007/relationships/hdphoto" Target="../media/hdphoto2.wdp"/><Relationship Id="rId9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6.png"/><Relationship Id="rId7" Type="http://schemas.openxmlformats.org/officeDocument/2006/relationships/image" Target="../media/image19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4.png"/><Relationship Id="rId4" Type="http://schemas.microsoft.com/office/2007/relationships/hdphoto" Target="../media/hdphoto2.wdp"/><Relationship Id="rId9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6.png"/><Relationship Id="rId7" Type="http://schemas.openxmlformats.org/officeDocument/2006/relationships/image" Target="../media/image19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4.png"/><Relationship Id="rId4" Type="http://schemas.microsoft.com/office/2007/relationships/hdphoto" Target="../media/hdphoto2.wdp"/><Relationship Id="rId9" Type="http://schemas.openxmlformats.org/officeDocument/2006/relationships/image" Target="../media/image4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microsoft.com/office/2007/relationships/hdphoto" Target="../media/hdphoto1.wdp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jpeg"/><Relationship Id="rId7" Type="http://schemas.microsoft.com/office/2007/relationships/hdphoto" Target="../media/hdphoto2.wdp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microsoft.com/office/2007/relationships/hdphoto" Target="../media/hdphoto8.wdp"/><Relationship Id="rId4" Type="http://schemas.openxmlformats.org/officeDocument/2006/relationships/image" Target="../media/image56.png"/><Relationship Id="rId9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9.wdp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4.jpeg"/><Relationship Id="rId7" Type="http://schemas.openxmlformats.org/officeDocument/2006/relationships/image" Target="../media/image19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64.jpeg"/><Relationship Id="rId7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65.jpe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1.wdp"/><Relationship Id="rId7" Type="http://schemas.openxmlformats.org/officeDocument/2006/relationships/image" Target="../media/image6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1.wdp"/><Relationship Id="rId7" Type="http://schemas.openxmlformats.org/officeDocument/2006/relationships/image" Target="../media/image6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microsoft.com/office/2007/relationships/hdphoto" Target="../media/hdphoto1.wdp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microsoft.com/office/2007/relationships/hdphoto" Target="../media/hdphoto1.wdp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microsoft.com/office/2007/relationships/hdphoto" Target="../media/hdphoto1.wdp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2.png"/><Relationship Id="rId4" Type="http://schemas.openxmlformats.org/officeDocument/2006/relationships/image" Target="../media/image74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jpe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1.jpeg"/><Relationship Id="rId7" Type="http://schemas.openxmlformats.org/officeDocument/2006/relationships/image" Target="../media/image19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1.jpeg"/><Relationship Id="rId7" Type="http://schemas.openxmlformats.org/officeDocument/2006/relationships/image" Target="../media/image19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7" Type="http://schemas.microsoft.com/office/2007/relationships/hdphoto" Target="../media/hdphoto2.wdp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jpe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22.jpeg"/><Relationship Id="rId7" Type="http://schemas.openxmlformats.org/officeDocument/2006/relationships/image" Target="../media/image125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eg"/><Relationship Id="rId5" Type="http://schemas.microsoft.com/office/2007/relationships/hdphoto" Target="../media/hdphoto1.wdp"/><Relationship Id="rId10" Type="http://schemas.openxmlformats.org/officeDocument/2006/relationships/image" Target="../media/image127.jpeg"/><Relationship Id="rId4" Type="http://schemas.openxmlformats.org/officeDocument/2006/relationships/image" Target="../media/image123.png"/><Relationship Id="rId9" Type="http://schemas.openxmlformats.org/officeDocument/2006/relationships/image" Target="../media/image126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jpeg"/><Relationship Id="rId4" Type="http://schemas.microsoft.com/office/2007/relationships/hdphoto" Target="../media/hdphoto10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5.jpeg"/><Relationship Id="rId7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3.png"/><Relationship Id="rId7" Type="http://schemas.microsoft.com/office/2007/relationships/hdphoto" Target="../media/hdphoto4.wdp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2.wdp"/><Relationship Id="rId5" Type="http://schemas.microsoft.com/office/2007/relationships/hdphoto" Target="../media/hdphoto3.wdp"/><Relationship Id="rId10" Type="http://schemas.openxmlformats.org/officeDocument/2006/relationships/image" Target="../media/image26.png"/><Relationship Id="rId4" Type="http://schemas.openxmlformats.org/officeDocument/2006/relationships/image" Target="../media/image34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5767" y="2499919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42776740"/>
              </p:ext>
            </p:extLst>
          </p:nvPr>
        </p:nvGraphicFramePr>
        <p:xfrm>
          <a:off x="4636200" y="4372276"/>
          <a:ext cx="2919600" cy="187283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641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54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94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7356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88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독구름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버섯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41607765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함정을 밟았을 때 포자가 뿜어져 나와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포자의 범위에 닿는 캐릭터의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스태미너를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감소시킨다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0906003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로 해당 함정을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스태미너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10%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170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45952" y="1066354"/>
            <a:ext cx="2676088" cy="137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45952" y="3089660"/>
            <a:ext cx="2676088" cy="146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946186" y="3529163"/>
            <a:ext cx="2110043" cy="1029329"/>
            <a:chOff x="5301842" y="2778041"/>
            <a:chExt cx="2576152" cy="1355214"/>
          </a:xfrm>
          <a:effectLst>
            <a:glow rad="228600">
              <a:schemeClr val="accent6">
                <a:lumMod val="75000"/>
                <a:alpha val="40000"/>
              </a:schemeClr>
            </a:glow>
            <a:outerShdw blurRad="927100" sx="112000" sy="112000" algn="ctr" rotWithShape="0">
              <a:schemeClr val="accent6">
                <a:lumMod val="75000"/>
                <a:alpha val="95000"/>
              </a:schemeClr>
            </a:outerShdw>
          </a:effectLst>
        </p:grpSpPr>
        <p:sp>
          <p:nvSpPr>
            <p:cNvPr id="2" name="타원 1"/>
            <p:cNvSpPr/>
            <p:nvPr/>
          </p:nvSpPr>
          <p:spPr>
            <a:xfrm>
              <a:off x="5301842" y="3162650"/>
              <a:ext cx="1291905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5841375" y="2778041"/>
              <a:ext cx="1291905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5739468" y="3295615"/>
              <a:ext cx="854279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6186023" y="3098107"/>
              <a:ext cx="854279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6232512" y="3457549"/>
              <a:ext cx="1152438" cy="675706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6775779" y="3232972"/>
              <a:ext cx="1102215" cy="767318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6511255" y="3164933"/>
              <a:ext cx="854279" cy="449154"/>
            </a:xfrm>
            <a:prstGeom prst="ellipse">
              <a:avLst/>
            </a:prstGeom>
            <a:solidFill>
              <a:schemeClr val="accent6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아래쪽 화살표 18"/>
          <p:cNvSpPr/>
          <p:nvPr/>
        </p:nvSpPr>
        <p:spPr>
          <a:xfrm>
            <a:off x="1818458" y="2558870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4" name="Picture 6" descr="카시오페아 맹독폭발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358846" y="3579905"/>
            <a:ext cx="1323532" cy="116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독구름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2606" y="2763688"/>
            <a:ext cx="1332215" cy="9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 flipH="1">
            <a:off x="3056231" y="3772264"/>
            <a:ext cx="1306044" cy="27300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30764" y="1043964"/>
            <a:ext cx="1168676" cy="155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광대 버섯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99440" y="1206678"/>
            <a:ext cx="1400664" cy="109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056867" y="5753924"/>
            <a:ext cx="2459531" cy="531589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관련 이미지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180430" y="5110804"/>
            <a:ext cx="1285825" cy="66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339664" y="5753924"/>
            <a:ext cx="2459531" cy="531589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2" descr="관련 이미지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5463227" y="5110804"/>
            <a:ext cx="1285825" cy="66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오른쪽 화살표 29"/>
          <p:cNvSpPr/>
          <p:nvPr/>
        </p:nvSpPr>
        <p:spPr>
          <a:xfrm>
            <a:off x="3829324" y="5504998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5680937" y="5368085"/>
            <a:ext cx="830125" cy="404955"/>
            <a:chOff x="5301847" y="2778038"/>
            <a:chExt cx="2576151" cy="1355212"/>
          </a:xfrm>
          <a:effectLst>
            <a:glow rad="228600">
              <a:schemeClr val="accent6">
                <a:lumMod val="75000"/>
                <a:alpha val="40000"/>
              </a:schemeClr>
            </a:glow>
            <a:outerShdw blurRad="927100" sx="112000" sy="112000" algn="ctr" rotWithShape="0">
              <a:schemeClr val="accent6">
                <a:lumMod val="75000"/>
                <a:alpha val="95000"/>
              </a:schemeClr>
            </a:outerShdw>
          </a:effectLst>
        </p:grpSpPr>
        <p:sp>
          <p:nvSpPr>
            <p:cNvPr id="32" name="타원 31"/>
            <p:cNvSpPr/>
            <p:nvPr/>
          </p:nvSpPr>
          <p:spPr>
            <a:xfrm>
              <a:off x="5301847" y="3162646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841379" y="2778038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5739469" y="3295612"/>
              <a:ext cx="854278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6186026" y="3098104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6232514" y="3457546"/>
              <a:ext cx="1152440" cy="67570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6775783" y="3232968"/>
              <a:ext cx="1102215" cy="767316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6511255" y="3164932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2636489" y="4842938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그룹 48"/>
          <p:cNvGrpSpPr/>
          <p:nvPr/>
        </p:nvGrpSpPr>
        <p:grpSpPr>
          <a:xfrm>
            <a:off x="2045420" y="5020267"/>
            <a:ext cx="605387" cy="404433"/>
            <a:chOff x="8288323" y="4694031"/>
            <a:chExt cx="430763" cy="404433"/>
          </a:xfrm>
        </p:grpSpPr>
        <p:sp>
          <p:nvSpPr>
            <p:cNvPr id="50" name="자유형 49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992937" y="4843621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73455081"/>
              </p:ext>
            </p:extLst>
          </p:nvPr>
        </p:nvGraphicFramePr>
        <p:xfrm>
          <a:off x="7808397" y="4469160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0012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9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풍선 버섯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왼쪽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4068977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함정을 밟았을 때 강제로 점프시킨다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버섯의 왼쪽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부분이 다른 부분보다 좀 더 부풀어있다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5821463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로 해당 함정을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강제 점프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0(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6" name="Picture 2" descr="버섯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87364" y="1400313"/>
            <a:ext cx="2242886" cy="18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712489" y="4909486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40834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3829324" y="5504998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0068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462742" y="5256542"/>
            <a:ext cx="559606" cy="528994"/>
          </a:xfrm>
          <a:prstGeom prst="rect">
            <a:avLst/>
          </a:prstGeom>
        </p:spPr>
      </p:pic>
      <p:pic>
        <p:nvPicPr>
          <p:cNvPr id="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2538961" y="4928359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971069" y="5256542"/>
            <a:ext cx="559606" cy="528994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2045420" y="5020267"/>
            <a:ext cx="605387" cy="404433"/>
            <a:chOff x="8288323" y="4694031"/>
            <a:chExt cx="430763" cy="404433"/>
          </a:xfrm>
        </p:grpSpPr>
        <p:sp>
          <p:nvSpPr>
            <p:cNvPr id="18" name="자유형 17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 rot="2725843">
            <a:off x="4917153" y="5140127"/>
            <a:ext cx="328126" cy="199977"/>
            <a:chOff x="8288323" y="4694031"/>
            <a:chExt cx="430763" cy="404433"/>
          </a:xfrm>
        </p:grpSpPr>
        <p:sp>
          <p:nvSpPr>
            <p:cNvPr id="22" name="자유형 21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8937007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29" name="Picture 2" descr="mushroom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38426" y="1388623"/>
            <a:ext cx="2565459" cy="19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0766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10.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풍선 버섯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오른쪽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3338520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함정을 밟았을 때 강제로 점프시킨다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버섯의 오른쪽 부분이 다른 부분보다 좀 더 부풀어있다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38137849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로 해당 함정을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강제 점프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1(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6" name="Picture 2" descr="버섯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87364" y="1400313"/>
            <a:ext cx="2242886" cy="18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616505" y="505996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40834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3829324" y="5504998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0068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462742" y="5256542"/>
            <a:ext cx="559606" cy="528994"/>
          </a:xfrm>
          <a:prstGeom prst="rect">
            <a:avLst/>
          </a:prstGeom>
        </p:spPr>
      </p:pic>
      <p:pic>
        <p:nvPicPr>
          <p:cNvPr id="1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2538961" y="4928359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971069" y="5256542"/>
            <a:ext cx="559606" cy="528994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045420" y="5020267"/>
            <a:ext cx="605387" cy="404433"/>
            <a:chOff x="8288323" y="4694031"/>
            <a:chExt cx="430763" cy="404433"/>
          </a:xfrm>
        </p:grpSpPr>
        <p:sp>
          <p:nvSpPr>
            <p:cNvPr id="20" name="자유형 19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900000">
            <a:off x="5315816" y="5227259"/>
            <a:ext cx="328126" cy="199977"/>
            <a:chOff x="8288323" y="4694031"/>
            <a:chExt cx="430763" cy="404433"/>
          </a:xfrm>
        </p:grpSpPr>
        <p:sp>
          <p:nvSpPr>
            <p:cNvPr id="24" name="자유형 23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80980385"/>
              </p:ext>
            </p:extLst>
          </p:nvPr>
        </p:nvGraphicFramePr>
        <p:xfrm>
          <a:off x="7808397" y="446746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2" name="Picture 2" descr="mushroom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38426" y="1388623"/>
            <a:ext cx="2565459" cy="19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1463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11.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풍선 버섯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중앙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54693324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함정을 밟았을 때 강제로 점프시킨다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버섯의 중앙이 다른 부분보다 좀 더 부풀어 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7558389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로 해당 함정을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강제 점프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2(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중앙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6" name="Picture 2" descr="버섯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87364" y="1400313"/>
            <a:ext cx="2242886" cy="18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222651" y="4187157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40834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829324" y="5504998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70068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462742" y="5256542"/>
            <a:ext cx="559606" cy="528994"/>
          </a:xfrm>
          <a:prstGeom prst="rect">
            <a:avLst/>
          </a:prstGeom>
        </p:spPr>
      </p:pic>
      <p:pic>
        <p:nvPicPr>
          <p:cNvPr id="1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2538961" y="4928359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971069" y="5256542"/>
            <a:ext cx="559606" cy="528994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2045420" y="5020267"/>
            <a:ext cx="605387" cy="404433"/>
            <a:chOff x="8288323" y="4694031"/>
            <a:chExt cx="430763" cy="404433"/>
          </a:xfrm>
        </p:grpSpPr>
        <p:sp>
          <p:nvSpPr>
            <p:cNvPr id="21" name="자유형 20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 rot="17086721">
            <a:off x="4882049" y="4828370"/>
            <a:ext cx="805244" cy="199977"/>
            <a:chOff x="8288323" y="4694031"/>
            <a:chExt cx="430763" cy="404433"/>
          </a:xfrm>
        </p:grpSpPr>
        <p:sp>
          <p:nvSpPr>
            <p:cNvPr id="27" name="자유형 26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1435773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32" name="Picture 2" descr="mushroom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38426" y="1388623"/>
            <a:ext cx="2565459" cy="19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0625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12.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화살 함정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" name="Picture 2" descr="arrow trap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71119" y="1048624"/>
            <a:ext cx="2734811" cy="252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944676" y="3295615"/>
            <a:ext cx="3684484" cy="276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320873" y="2331264"/>
            <a:ext cx="2803496" cy="768012"/>
            <a:chOff x="5308232" y="5134632"/>
            <a:chExt cx="1692000" cy="463520"/>
          </a:xfrm>
        </p:grpSpPr>
        <p:sp>
          <p:nvSpPr>
            <p:cNvPr id="12" name="직사각형 11"/>
            <p:cNvSpPr/>
            <p:nvPr/>
          </p:nvSpPr>
          <p:spPr>
            <a:xfrm>
              <a:off x="5308232" y="5473461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6647376" y="5134632"/>
              <a:ext cx="231403" cy="355607"/>
              <a:chOff x="8517923" y="5106336"/>
              <a:chExt cx="970025" cy="1490680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8517923" y="5106336"/>
                <a:ext cx="970025" cy="1490680"/>
                <a:chOff x="8517924" y="5106336"/>
                <a:chExt cx="238898" cy="367125"/>
              </a:xfrm>
            </p:grpSpPr>
            <p:sp>
              <p:nvSpPr>
                <p:cNvPr id="19" name="직사각형 18"/>
                <p:cNvSpPr/>
                <p:nvPr/>
              </p:nvSpPr>
              <p:spPr>
                <a:xfrm>
                  <a:off x="8517924" y="5106336"/>
                  <a:ext cx="238898" cy="367125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2"/>
                <p:cNvSpPr/>
                <p:nvPr/>
              </p:nvSpPr>
              <p:spPr>
                <a:xfrm>
                  <a:off x="8522044" y="5155762"/>
                  <a:ext cx="82377" cy="218844"/>
                </a:xfrm>
                <a:custGeom>
                  <a:avLst/>
                  <a:gdLst>
                    <a:gd name="connsiteX0" fmla="*/ 0 w 901461"/>
                    <a:gd name="connsiteY0" fmla="*/ 450731 h 901461"/>
                    <a:gd name="connsiteX1" fmla="*/ 450731 w 901461"/>
                    <a:gd name="connsiteY1" fmla="*/ 0 h 901461"/>
                    <a:gd name="connsiteX2" fmla="*/ 901462 w 901461"/>
                    <a:gd name="connsiteY2" fmla="*/ 450731 h 901461"/>
                    <a:gd name="connsiteX3" fmla="*/ 450731 w 901461"/>
                    <a:gd name="connsiteY3" fmla="*/ 901462 h 901461"/>
                    <a:gd name="connsiteX4" fmla="*/ 0 w 901461"/>
                    <a:gd name="connsiteY4" fmla="*/ 450731 h 901461"/>
                    <a:gd name="connsiteX0" fmla="*/ 0 w 901462"/>
                    <a:gd name="connsiteY0" fmla="*/ 450731 h 901462"/>
                    <a:gd name="connsiteX1" fmla="*/ 450731 w 901462"/>
                    <a:gd name="connsiteY1" fmla="*/ 0 h 901462"/>
                    <a:gd name="connsiteX2" fmla="*/ 901462 w 901462"/>
                    <a:gd name="connsiteY2" fmla="*/ 450731 h 901462"/>
                    <a:gd name="connsiteX3" fmla="*/ 450731 w 901462"/>
                    <a:gd name="connsiteY3" fmla="*/ 901462 h 901462"/>
                    <a:gd name="connsiteX4" fmla="*/ 0 w 901462"/>
                    <a:gd name="connsiteY4" fmla="*/ 450731 h 901462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0 w 450731"/>
                    <a:gd name="connsiteY0" fmla="*/ 913991 h 926520"/>
                    <a:gd name="connsiteX1" fmla="*/ 0 w 450731"/>
                    <a:gd name="connsiteY1" fmla="*/ 12529 h 926520"/>
                    <a:gd name="connsiteX2" fmla="*/ 450731 w 450731"/>
                    <a:gd name="connsiteY2" fmla="*/ 463260 h 926520"/>
                    <a:gd name="connsiteX3" fmla="*/ 0 w 450731"/>
                    <a:gd name="connsiteY3" fmla="*/ 913991 h 926520"/>
                    <a:gd name="connsiteX0" fmla="*/ 0 w 450731"/>
                    <a:gd name="connsiteY0" fmla="*/ 913991 h 926520"/>
                    <a:gd name="connsiteX1" fmla="*/ 0 w 450731"/>
                    <a:gd name="connsiteY1" fmla="*/ 12529 h 926520"/>
                    <a:gd name="connsiteX2" fmla="*/ 450731 w 450731"/>
                    <a:gd name="connsiteY2" fmla="*/ 463260 h 926520"/>
                    <a:gd name="connsiteX3" fmla="*/ 0 w 450731"/>
                    <a:gd name="connsiteY3" fmla="*/ 913991 h 926520"/>
                    <a:gd name="connsiteX0" fmla="*/ 0 w 450731"/>
                    <a:gd name="connsiteY0" fmla="*/ 918958 h 936454"/>
                    <a:gd name="connsiteX1" fmla="*/ 0 w 450731"/>
                    <a:gd name="connsiteY1" fmla="*/ 17496 h 936454"/>
                    <a:gd name="connsiteX2" fmla="*/ 450731 w 450731"/>
                    <a:gd name="connsiteY2" fmla="*/ 468227 h 936454"/>
                    <a:gd name="connsiteX3" fmla="*/ 0 w 450731"/>
                    <a:gd name="connsiteY3" fmla="*/ 918958 h 936454"/>
                    <a:gd name="connsiteX0" fmla="*/ 0 w 450731"/>
                    <a:gd name="connsiteY0" fmla="*/ 901462 h 918958"/>
                    <a:gd name="connsiteX1" fmla="*/ 0 w 450731"/>
                    <a:gd name="connsiteY1" fmla="*/ 0 h 918958"/>
                    <a:gd name="connsiteX2" fmla="*/ 450731 w 450731"/>
                    <a:gd name="connsiteY2" fmla="*/ 450731 h 918958"/>
                    <a:gd name="connsiteX3" fmla="*/ 0 w 450731"/>
                    <a:gd name="connsiteY3" fmla="*/ 901462 h 918958"/>
                    <a:gd name="connsiteX0" fmla="*/ 0 w 450731"/>
                    <a:gd name="connsiteY0" fmla="*/ 901462 h 901462"/>
                    <a:gd name="connsiteX1" fmla="*/ 0 w 450731"/>
                    <a:gd name="connsiteY1" fmla="*/ 0 h 901462"/>
                    <a:gd name="connsiteX2" fmla="*/ 450731 w 450731"/>
                    <a:gd name="connsiteY2" fmla="*/ 450731 h 901462"/>
                    <a:gd name="connsiteX3" fmla="*/ 0 w 450731"/>
                    <a:gd name="connsiteY3" fmla="*/ 901462 h 90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731" h="901462">
                      <a:moveTo>
                        <a:pt x="0" y="901462"/>
                      </a:moveTo>
                      <a:lnTo>
                        <a:pt x="0" y="0"/>
                      </a:lnTo>
                      <a:cubicBezTo>
                        <a:pt x="190452" y="7256"/>
                        <a:pt x="450731" y="94707"/>
                        <a:pt x="450731" y="450731"/>
                      </a:cubicBezTo>
                      <a:cubicBezTo>
                        <a:pt x="450731" y="806755"/>
                        <a:pt x="215165" y="894206"/>
                        <a:pt x="0" y="901462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타원 17"/>
              <p:cNvSpPr/>
              <p:nvPr/>
            </p:nvSpPr>
            <p:spPr>
              <a:xfrm>
                <a:off x="8546137" y="5565740"/>
                <a:ext cx="92279" cy="1903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4" name="직선 화살표 연결선 13"/>
            <p:cNvCxnSpPr/>
            <p:nvPr/>
          </p:nvCxnSpPr>
          <p:spPr>
            <a:xfrm flipH="1">
              <a:off x="6392411" y="5250154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 flipH="1">
              <a:off x="6133750" y="5306463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5824756" y="5244224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화살표 연결선 21"/>
          <p:cNvCxnSpPr/>
          <p:nvPr/>
        </p:nvCxnSpPr>
        <p:spPr>
          <a:xfrm>
            <a:off x="2122415" y="1866970"/>
            <a:ext cx="4556123" cy="369154"/>
          </a:xfrm>
          <a:prstGeom prst="bentConnector3">
            <a:avLst>
              <a:gd name="adj1" fmla="val 9999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832132" y="4224378"/>
            <a:ext cx="2292238" cy="2050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필드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나무</a:t>
            </a:r>
            <a:r>
              <a:rPr lang="en-US" altLang="ko-KR" dirty="0" smtClean="0"/>
              <a:t>)</a:t>
            </a:r>
          </a:p>
          <a:p>
            <a:pPr algn="ctr"/>
            <a:r>
              <a:rPr lang="ko-KR" altLang="en-US" dirty="0" smtClean="0"/>
              <a:t>추가예정</a:t>
            </a:r>
            <a:endParaRPr lang="en-US" altLang="ko-KR" dirty="0"/>
          </a:p>
        </p:txBody>
      </p:sp>
      <p:cxnSp>
        <p:nvCxnSpPr>
          <p:cNvPr id="5" name="직선 화살표 연결선 4"/>
          <p:cNvCxnSpPr>
            <a:stCxn id="2" idx="0"/>
          </p:cNvCxnSpPr>
          <p:nvPr/>
        </p:nvCxnSpPr>
        <p:spPr>
          <a:xfrm flipV="1">
            <a:off x="5978251" y="2761818"/>
            <a:ext cx="700287" cy="14625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9944308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발사형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3379824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간격으로 화살을 발사한다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단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필드의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컨셉과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맞는 나무 재질로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되어있다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33791532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36252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13.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나무 말뚝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775156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나무로 되어있는 날카로운 말뚝이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박혀있는 함정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날카로운 부분은 나무의 속살로 되어있고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그 외의 부분은 필드의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컨셉과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맞는 나무 재질로 되어있다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5580576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194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0" r="899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2085"/>
          <a:stretch/>
        </p:blipFill>
        <p:spPr bwMode="auto">
          <a:xfrm rot="5400000">
            <a:off x="653540" y="1055794"/>
            <a:ext cx="3151536" cy="3034987"/>
          </a:xfrm>
          <a:prstGeom prst="rect">
            <a:avLst/>
          </a:prstGeom>
          <a:noFill/>
          <a:scene3d>
            <a:camera prst="isometricOffAxis1Left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자유형 8"/>
          <p:cNvSpPr/>
          <p:nvPr/>
        </p:nvSpPr>
        <p:spPr>
          <a:xfrm>
            <a:off x="3059088" y="5753924"/>
            <a:ext cx="2459531" cy="531589"/>
          </a:xfrm>
          <a:custGeom>
            <a:avLst/>
            <a:gdLst>
              <a:gd name="connsiteX0" fmla="*/ 0 w 2459531"/>
              <a:gd name="connsiteY0" fmla="*/ 0 h 531589"/>
              <a:gd name="connsiteX1" fmla="*/ 1473498 w 2459531"/>
              <a:gd name="connsiteY1" fmla="*/ 0 h 531589"/>
              <a:gd name="connsiteX2" fmla="*/ 1473498 w 2459531"/>
              <a:gd name="connsiteY2" fmla="*/ 142379 h 531589"/>
              <a:gd name="connsiteX3" fmla="*/ 2017409 w 2459531"/>
              <a:gd name="connsiteY3" fmla="*/ 142379 h 531589"/>
              <a:gd name="connsiteX4" fmla="*/ 2017409 w 2459531"/>
              <a:gd name="connsiteY4" fmla="*/ 0 h 531589"/>
              <a:gd name="connsiteX5" fmla="*/ 2459531 w 2459531"/>
              <a:gd name="connsiteY5" fmla="*/ 0 h 531589"/>
              <a:gd name="connsiteX6" fmla="*/ 2459531 w 2459531"/>
              <a:gd name="connsiteY6" fmla="*/ 531589 h 531589"/>
              <a:gd name="connsiteX7" fmla="*/ 0 w 2459531"/>
              <a:gd name="connsiteY7" fmla="*/ 531589 h 53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9531" h="531589">
                <a:moveTo>
                  <a:pt x="0" y="0"/>
                </a:moveTo>
                <a:lnTo>
                  <a:pt x="1473498" y="0"/>
                </a:lnTo>
                <a:lnTo>
                  <a:pt x="1473498" y="142379"/>
                </a:lnTo>
                <a:lnTo>
                  <a:pt x="2017409" y="142379"/>
                </a:lnTo>
                <a:lnTo>
                  <a:pt x="2017409" y="0"/>
                </a:lnTo>
                <a:lnTo>
                  <a:pt x="2459531" y="0"/>
                </a:lnTo>
                <a:lnTo>
                  <a:pt x="2459531" y="531589"/>
                </a:lnTo>
                <a:lnTo>
                  <a:pt x="0" y="531589"/>
                </a:lnTo>
                <a:close/>
              </a:path>
            </a:pathLst>
          </a:cu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536679" y="5747632"/>
            <a:ext cx="540296" cy="146894"/>
            <a:chOff x="4536679" y="5747632"/>
            <a:chExt cx="540296" cy="146894"/>
          </a:xfrm>
        </p:grpSpPr>
        <p:sp>
          <p:nvSpPr>
            <p:cNvPr id="10" name="이등변 삼각형 9"/>
            <p:cNvSpPr>
              <a:spLocks noChangeAspect="1"/>
            </p:cNvSpPr>
            <p:nvPr/>
          </p:nvSpPr>
          <p:spPr>
            <a:xfrm>
              <a:off x="4536679" y="5747632"/>
              <a:ext cx="116652" cy="146894"/>
            </a:xfrm>
            <a:prstGeom prst="triangle">
              <a:avLst/>
            </a:prstGeom>
            <a:solidFill>
              <a:srgbClr val="5E400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>
              <a:spLocks noChangeAspect="1"/>
            </p:cNvSpPr>
            <p:nvPr/>
          </p:nvSpPr>
          <p:spPr>
            <a:xfrm>
              <a:off x="4680690" y="5747632"/>
              <a:ext cx="116652" cy="146894"/>
            </a:xfrm>
            <a:prstGeom prst="triangle">
              <a:avLst/>
            </a:prstGeom>
            <a:solidFill>
              <a:srgbClr val="5E400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>
              <a:spLocks noChangeAspect="1"/>
            </p:cNvSpPr>
            <p:nvPr/>
          </p:nvSpPr>
          <p:spPr>
            <a:xfrm>
              <a:off x="4824701" y="5747632"/>
              <a:ext cx="116652" cy="146894"/>
            </a:xfrm>
            <a:prstGeom prst="triangle">
              <a:avLst/>
            </a:prstGeom>
            <a:solidFill>
              <a:srgbClr val="5E400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>
              <a:spLocks noChangeAspect="1"/>
            </p:cNvSpPr>
            <p:nvPr/>
          </p:nvSpPr>
          <p:spPr>
            <a:xfrm>
              <a:off x="4960323" y="5747632"/>
              <a:ext cx="116652" cy="146894"/>
            </a:xfrm>
            <a:prstGeom prst="triangle">
              <a:avLst/>
            </a:prstGeom>
            <a:solidFill>
              <a:srgbClr val="5E400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화살표 연결선 5"/>
          <p:cNvCxnSpPr/>
          <p:nvPr/>
        </p:nvCxnSpPr>
        <p:spPr>
          <a:xfrm>
            <a:off x="2229308" y="3154261"/>
            <a:ext cx="2307371" cy="25334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89" t="6734" r="8147" b="7072"/>
          <a:stretch/>
        </p:blipFill>
        <p:spPr bwMode="auto">
          <a:xfrm>
            <a:off x="4141331" y="2459387"/>
            <a:ext cx="3013042" cy="215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ood spear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141331" y="997519"/>
            <a:ext cx="1989527" cy="147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/>
          <p:cNvCxnSpPr>
            <a:stCxn id="1026" idx="1"/>
          </p:cNvCxnSpPr>
          <p:nvPr/>
        </p:nvCxnSpPr>
        <p:spPr>
          <a:xfrm flipH="1">
            <a:off x="2961314" y="1737209"/>
            <a:ext cx="1180017" cy="3013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11814" y="4228051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필드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나무</a:t>
            </a:r>
            <a:r>
              <a:rPr lang="en-US" altLang="ko-KR" dirty="0" smtClean="0"/>
              <a:t>)</a:t>
            </a:r>
          </a:p>
          <a:p>
            <a:pPr algn="ctr"/>
            <a:r>
              <a:rPr lang="ko-KR" altLang="en-US" dirty="0" smtClean="0"/>
              <a:t>추가예정</a:t>
            </a:r>
            <a:endParaRPr lang="en-US" altLang="ko-KR" dirty="0" smtClean="0"/>
          </a:p>
        </p:txBody>
      </p:sp>
      <p:cxnSp>
        <p:nvCxnSpPr>
          <p:cNvPr id="17" name="직선 화살표 연결선 16"/>
          <p:cNvCxnSpPr>
            <a:stCxn id="15" idx="0"/>
          </p:cNvCxnSpPr>
          <p:nvPr/>
        </p:nvCxnSpPr>
        <p:spPr>
          <a:xfrm flipV="1">
            <a:off x="1731702" y="2869035"/>
            <a:ext cx="21597" cy="13590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6959842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15411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2124" y="2499919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신전 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5647263"/>
              </p:ext>
            </p:extLst>
          </p:nvPr>
        </p:nvGraphicFramePr>
        <p:xfrm>
          <a:off x="4636590" y="4372277"/>
          <a:ext cx="2919600" cy="18647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691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04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13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신전 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34020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화살 함정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98762015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간격으로 화살을 발사한다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단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필드의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컨셉과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맞는 바위 재질로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되어있다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5961894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발사형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170" name="Picture 2" descr="arrow trap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71119" y="1048624"/>
            <a:ext cx="2734811" cy="252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944676" y="3295615"/>
            <a:ext cx="3684484" cy="276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4320873" y="2331264"/>
            <a:ext cx="2803496" cy="768012"/>
            <a:chOff x="5308232" y="5134632"/>
            <a:chExt cx="1692000" cy="463520"/>
          </a:xfrm>
        </p:grpSpPr>
        <p:sp>
          <p:nvSpPr>
            <p:cNvPr id="8" name="직사각형 7"/>
            <p:cNvSpPr/>
            <p:nvPr/>
          </p:nvSpPr>
          <p:spPr>
            <a:xfrm>
              <a:off x="5308232" y="5473461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647376" y="5134632"/>
              <a:ext cx="231403" cy="355607"/>
              <a:chOff x="8517923" y="5106336"/>
              <a:chExt cx="970025" cy="149068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8517923" y="5106336"/>
                <a:ext cx="970025" cy="1490680"/>
                <a:chOff x="8517924" y="5106336"/>
                <a:chExt cx="238898" cy="367125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8517924" y="5106336"/>
                  <a:ext cx="238898" cy="367125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" name="타원 2"/>
                <p:cNvSpPr/>
                <p:nvPr/>
              </p:nvSpPr>
              <p:spPr>
                <a:xfrm>
                  <a:off x="8522044" y="5155762"/>
                  <a:ext cx="82377" cy="218844"/>
                </a:xfrm>
                <a:custGeom>
                  <a:avLst/>
                  <a:gdLst>
                    <a:gd name="connsiteX0" fmla="*/ 0 w 901461"/>
                    <a:gd name="connsiteY0" fmla="*/ 450731 h 901461"/>
                    <a:gd name="connsiteX1" fmla="*/ 450731 w 901461"/>
                    <a:gd name="connsiteY1" fmla="*/ 0 h 901461"/>
                    <a:gd name="connsiteX2" fmla="*/ 901462 w 901461"/>
                    <a:gd name="connsiteY2" fmla="*/ 450731 h 901461"/>
                    <a:gd name="connsiteX3" fmla="*/ 450731 w 901461"/>
                    <a:gd name="connsiteY3" fmla="*/ 901462 h 901461"/>
                    <a:gd name="connsiteX4" fmla="*/ 0 w 901461"/>
                    <a:gd name="connsiteY4" fmla="*/ 450731 h 901461"/>
                    <a:gd name="connsiteX0" fmla="*/ 0 w 901462"/>
                    <a:gd name="connsiteY0" fmla="*/ 450731 h 901462"/>
                    <a:gd name="connsiteX1" fmla="*/ 450731 w 901462"/>
                    <a:gd name="connsiteY1" fmla="*/ 0 h 901462"/>
                    <a:gd name="connsiteX2" fmla="*/ 901462 w 901462"/>
                    <a:gd name="connsiteY2" fmla="*/ 450731 h 901462"/>
                    <a:gd name="connsiteX3" fmla="*/ 450731 w 901462"/>
                    <a:gd name="connsiteY3" fmla="*/ 901462 h 901462"/>
                    <a:gd name="connsiteX4" fmla="*/ 0 w 901462"/>
                    <a:gd name="connsiteY4" fmla="*/ 450731 h 901462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0 w 450731"/>
                    <a:gd name="connsiteY0" fmla="*/ 913991 h 926520"/>
                    <a:gd name="connsiteX1" fmla="*/ 0 w 450731"/>
                    <a:gd name="connsiteY1" fmla="*/ 12529 h 926520"/>
                    <a:gd name="connsiteX2" fmla="*/ 450731 w 450731"/>
                    <a:gd name="connsiteY2" fmla="*/ 463260 h 926520"/>
                    <a:gd name="connsiteX3" fmla="*/ 0 w 450731"/>
                    <a:gd name="connsiteY3" fmla="*/ 913991 h 926520"/>
                    <a:gd name="connsiteX0" fmla="*/ 0 w 450731"/>
                    <a:gd name="connsiteY0" fmla="*/ 913991 h 926520"/>
                    <a:gd name="connsiteX1" fmla="*/ 0 w 450731"/>
                    <a:gd name="connsiteY1" fmla="*/ 12529 h 926520"/>
                    <a:gd name="connsiteX2" fmla="*/ 450731 w 450731"/>
                    <a:gd name="connsiteY2" fmla="*/ 463260 h 926520"/>
                    <a:gd name="connsiteX3" fmla="*/ 0 w 450731"/>
                    <a:gd name="connsiteY3" fmla="*/ 913991 h 926520"/>
                    <a:gd name="connsiteX0" fmla="*/ 0 w 450731"/>
                    <a:gd name="connsiteY0" fmla="*/ 918958 h 936454"/>
                    <a:gd name="connsiteX1" fmla="*/ 0 w 450731"/>
                    <a:gd name="connsiteY1" fmla="*/ 17496 h 936454"/>
                    <a:gd name="connsiteX2" fmla="*/ 450731 w 450731"/>
                    <a:gd name="connsiteY2" fmla="*/ 468227 h 936454"/>
                    <a:gd name="connsiteX3" fmla="*/ 0 w 450731"/>
                    <a:gd name="connsiteY3" fmla="*/ 918958 h 936454"/>
                    <a:gd name="connsiteX0" fmla="*/ 0 w 450731"/>
                    <a:gd name="connsiteY0" fmla="*/ 901462 h 918958"/>
                    <a:gd name="connsiteX1" fmla="*/ 0 w 450731"/>
                    <a:gd name="connsiteY1" fmla="*/ 0 h 918958"/>
                    <a:gd name="connsiteX2" fmla="*/ 450731 w 450731"/>
                    <a:gd name="connsiteY2" fmla="*/ 450731 h 918958"/>
                    <a:gd name="connsiteX3" fmla="*/ 0 w 450731"/>
                    <a:gd name="connsiteY3" fmla="*/ 901462 h 918958"/>
                    <a:gd name="connsiteX0" fmla="*/ 0 w 450731"/>
                    <a:gd name="connsiteY0" fmla="*/ 901462 h 901462"/>
                    <a:gd name="connsiteX1" fmla="*/ 0 w 450731"/>
                    <a:gd name="connsiteY1" fmla="*/ 0 h 901462"/>
                    <a:gd name="connsiteX2" fmla="*/ 450731 w 450731"/>
                    <a:gd name="connsiteY2" fmla="*/ 450731 h 901462"/>
                    <a:gd name="connsiteX3" fmla="*/ 0 w 450731"/>
                    <a:gd name="connsiteY3" fmla="*/ 901462 h 90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731" h="901462">
                      <a:moveTo>
                        <a:pt x="0" y="901462"/>
                      </a:moveTo>
                      <a:lnTo>
                        <a:pt x="0" y="0"/>
                      </a:lnTo>
                      <a:cubicBezTo>
                        <a:pt x="190452" y="7256"/>
                        <a:pt x="450731" y="94707"/>
                        <a:pt x="450731" y="450731"/>
                      </a:cubicBezTo>
                      <a:cubicBezTo>
                        <a:pt x="450731" y="806755"/>
                        <a:pt x="215165" y="894206"/>
                        <a:pt x="0" y="901462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" name="타원 5"/>
              <p:cNvSpPr/>
              <p:nvPr/>
            </p:nvSpPr>
            <p:spPr>
              <a:xfrm>
                <a:off x="8546137" y="5565740"/>
                <a:ext cx="92279" cy="1903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" name="직선 화살표 연결선 9"/>
            <p:cNvCxnSpPr/>
            <p:nvPr/>
          </p:nvCxnSpPr>
          <p:spPr>
            <a:xfrm flipH="1">
              <a:off x="6392411" y="5250154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H="1">
              <a:off x="6133750" y="5306463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H="1">
              <a:off x="5824756" y="5244224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화살표 연결선 21"/>
          <p:cNvCxnSpPr/>
          <p:nvPr/>
        </p:nvCxnSpPr>
        <p:spPr>
          <a:xfrm>
            <a:off x="2122415" y="1866970"/>
            <a:ext cx="4556123" cy="369154"/>
          </a:xfrm>
          <a:prstGeom prst="bentConnector3">
            <a:avLst>
              <a:gd name="adj1" fmla="val 9999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097375" y="3968938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신전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추가예정</a:t>
            </a:r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7741623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25981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화살 함정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8151488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발판을 밟았을 때 화살을 발사한다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발판은 발판 오브젝트를 사용하며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화살이 발사되는 함정은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[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화살 함정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]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과 동일하다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49756258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170" name="Picture 2" descr="arrow trap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71119" y="1048624"/>
            <a:ext cx="2734811" cy="252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944676" y="3295615"/>
            <a:ext cx="3684484" cy="276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097375" y="3968938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신전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추가예정</a:t>
            </a:r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4320873" y="1048624"/>
            <a:ext cx="2803496" cy="768012"/>
            <a:chOff x="4320873" y="1048624"/>
            <a:chExt cx="2803496" cy="768012"/>
          </a:xfrm>
        </p:grpSpPr>
        <p:sp>
          <p:nvSpPr>
            <p:cNvPr id="9" name="직사각형 8"/>
            <p:cNvSpPr/>
            <p:nvPr/>
          </p:nvSpPr>
          <p:spPr>
            <a:xfrm>
              <a:off x="4713316" y="1548173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320873" y="1048624"/>
              <a:ext cx="2803496" cy="768012"/>
              <a:chOff x="5308232" y="5134632"/>
              <a:chExt cx="1692000" cy="46352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5308232" y="5473461"/>
                <a:ext cx="1692000" cy="12469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6647376" y="5134632"/>
                <a:ext cx="231403" cy="355607"/>
                <a:chOff x="8517923" y="5106336"/>
                <a:chExt cx="970025" cy="1490680"/>
              </a:xfrm>
            </p:grpSpPr>
            <p:grpSp>
              <p:nvGrpSpPr>
                <p:cNvPr id="5" name="그룹 4"/>
                <p:cNvGrpSpPr/>
                <p:nvPr/>
              </p:nvGrpSpPr>
              <p:grpSpPr>
                <a:xfrm>
                  <a:off x="8517923" y="5106336"/>
                  <a:ext cx="970025" cy="1490680"/>
                  <a:chOff x="8517924" y="5106336"/>
                  <a:chExt cx="238898" cy="367125"/>
                </a:xfrm>
              </p:grpSpPr>
              <p:sp>
                <p:nvSpPr>
                  <p:cNvPr id="2" name="직사각형 1"/>
                  <p:cNvSpPr/>
                  <p:nvPr/>
                </p:nvSpPr>
                <p:spPr>
                  <a:xfrm>
                    <a:off x="8517924" y="5106336"/>
                    <a:ext cx="238898" cy="367125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" name="타원 2"/>
                  <p:cNvSpPr/>
                  <p:nvPr/>
                </p:nvSpPr>
                <p:spPr>
                  <a:xfrm>
                    <a:off x="8522044" y="5155762"/>
                    <a:ext cx="82377" cy="218844"/>
                  </a:xfrm>
                  <a:custGeom>
                    <a:avLst/>
                    <a:gdLst>
                      <a:gd name="connsiteX0" fmla="*/ 0 w 901461"/>
                      <a:gd name="connsiteY0" fmla="*/ 450731 h 901461"/>
                      <a:gd name="connsiteX1" fmla="*/ 450731 w 901461"/>
                      <a:gd name="connsiteY1" fmla="*/ 0 h 901461"/>
                      <a:gd name="connsiteX2" fmla="*/ 901462 w 901461"/>
                      <a:gd name="connsiteY2" fmla="*/ 450731 h 901461"/>
                      <a:gd name="connsiteX3" fmla="*/ 450731 w 901461"/>
                      <a:gd name="connsiteY3" fmla="*/ 901462 h 901461"/>
                      <a:gd name="connsiteX4" fmla="*/ 0 w 901461"/>
                      <a:gd name="connsiteY4" fmla="*/ 450731 h 901461"/>
                      <a:gd name="connsiteX0" fmla="*/ 0 w 901462"/>
                      <a:gd name="connsiteY0" fmla="*/ 450731 h 901462"/>
                      <a:gd name="connsiteX1" fmla="*/ 450731 w 901462"/>
                      <a:gd name="connsiteY1" fmla="*/ 0 h 901462"/>
                      <a:gd name="connsiteX2" fmla="*/ 901462 w 901462"/>
                      <a:gd name="connsiteY2" fmla="*/ 450731 h 901462"/>
                      <a:gd name="connsiteX3" fmla="*/ 450731 w 901462"/>
                      <a:gd name="connsiteY3" fmla="*/ 901462 h 901462"/>
                      <a:gd name="connsiteX4" fmla="*/ 0 w 901462"/>
                      <a:gd name="connsiteY4" fmla="*/ 450731 h 901462"/>
                      <a:gd name="connsiteX0" fmla="*/ 56342 w 507073"/>
                      <a:gd name="connsiteY0" fmla="*/ 913991 h 926520"/>
                      <a:gd name="connsiteX1" fmla="*/ 56342 w 507073"/>
                      <a:gd name="connsiteY1" fmla="*/ 12529 h 926520"/>
                      <a:gd name="connsiteX2" fmla="*/ 507073 w 507073"/>
                      <a:gd name="connsiteY2" fmla="*/ 463260 h 926520"/>
                      <a:gd name="connsiteX3" fmla="*/ 56342 w 507073"/>
                      <a:gd name="connsiteY3" fmla="*/ 913991 h 926520"/>
                      <a:gd name="connsiteX0" fmla="*/ 56342 w 507073"/>
                      <a:gd name="connsiteY0" fmla="*/ 913991 h 926520"/>
                      <a:gd name="connsiteX1" fmla="*/ 56342 w 507073"/>
                      <a:gd name="connsiteY1" fmla="*/ 12529 h 926520"/>
                      <a:gd name="connsiteX2" fmla="*/ 507073 w 507073"/>
                      <a:gd name="connsiteY2" fmla="*/ 463260 h 926520"/>
                      <a:gd name="connsiteX3" fmla="*/ 56342 w 507073"/>
                      <a:gd name="connsiteY3" fmla="*/ 913991 h 926520"/>
                      <a:gd name="connsiteX0" fmla="*/ 56342 w 507073"/>
                      <a:gd name="connsiteY0" fmla="*/ 913991 h 926520"/>
                      <a:gd name="connsiteX1" fmla="*/ 56342 w 507073"/>
                      <a:gd name="connsiteY1" fmla="*/ 12529 h 926520"/>
                      <a:gd name="connsiteX2" fmla="*/ 507073 w 507073"/>
                      <a:gd name="connsiteY2" fmla="*/ 463260 h 926520"/>
                      <a:gd name="connsiteX3" fmla="*/ 56342 w 507073"/>
                      <a:gd name="connsiteY3" fmla="*/ 913991 h 926520"/>
                      <a:gd name="connsiteX0" fmla="*/ 0 w 450731"/>
                      <a:gd name="connsiteY0" fmla="*/ 913991 h 926520"/>
                      <a:gd name="connsiteX1" fmla="*/ 0 w 450731"/>
                      <a:gd name="connsiteY1" fmla="*/ 12529 h 926520"/>
                      <a:gd name="connsiteX2" fmla="*/ 450731 w 450731"/>
                      <a:gd name="connsiteY2" fmla="*/ 463260 h 926520"/>
                      <a:gd name="connsiteX3" fmla="*/ 0 w 450731"/>
                      <a:gd name="connsiteY3" fmla="*/ 913991 h 926520"/>
                      <a:gd name="connsiteX0" fmla="*/ 0 w 450731"/>
                      <a:gd name="connsiteY0" fmla="*/ 913991 h 926520"/>
                      <a:gd name="connsiteX1" fmla="*/ 0 w 450731"/>
                      <a:gd name="connsiteY1" fmla="*/ 12529 h 926520"/>
                      <a:gd name="connsiteX2" fmla="*/ 450731 w 450731"/>
                      <a:gd name="connsiteY2" fmla="*/ 463260 h 926520"/>
                      <a:gd name="connsiteX3" fmla="*/ 0 w 450731"/>
                      <a:gd name="connsiteY3" fmla="*/ 913991 h 926520"/>
                      <a:gd name="connsiteX0" fmla="*/ 0 w 450731"/>
                      <a:gd name="connsiteY0" fmla="*/ 918958 h 936454"/>
                      <a:gd name="connsiteX1" fmla="*/ 0 w 450731"/>
                      <a:gd name="connsiteY1" fmla="*/ 17496 h 936454"/>
                      <a:gd name="connsiteX2" fmla="*/ 450731 w 450731"/>
                      <a:gd name="connsiteY2" fmla="*/ 468227 h 936454"/>
                      <a:gd name="connsiteX3" fmla="*/ 0 w 450731"/>
                      <a:gd name="connsiteY3" fmla="*/ 918958 h 936454"/>
                      <a:gd name="connsiteX0" fmla="*/ 0 w 450731"/>
                      <a:gd name="connsiteY0" fmla="*/ 901462 h 918958"/>
                      <a:gd name="connsiteX1" fmla="*/ 0 w 450731"/>
                      <a:gd name="connsiteY1" fmla="*/ 0 h 918958"/>
                      <a:gd name="connsiteX2" fmla="*/ 450731 w 450731"/>
                      <a:gd name="connsiteY2" fmla="*/ 450731 h 918958"/>
                      <a:gd name="connsiteX3" fmla="*/ 0 w 450731"/>
                      <a:gd name="connsiteY3" fmla="*/ 901462 h 918958"/>
                      <a:gd name="connsiteX0" fmla="*/ 0 w 450731"/>
                      <a:gd name="connsiteY0" fmla="*/ 901462 h 901462"/>
                      <a:gd name="connsiteX1" fmla="*/ 0 w 450731"/>
                      <a:gd name="connsiteY1" fmla="*/ 0 h 901462"/>
                      <a:gd name="connsiteX2" fmla="*/ 450731 w 450731"/>
                      <a:gd name="connsiteY2" fmla="*/ 450731 h 901462"/>
                      <a:gd name="connsiteX3" fmla="*/ 0 w 450731"/>
                      <a:gd name="connsiteY3" fmla="*/ 901462 h 90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50731" h="901462">
                        <a:moveTo>
                          <a:pt x="0" y="901462"/>
                        </a:moveTo>
                        <a:lnTo>
                          <a:pt x="0" y="0"/>
                        </a:lnTo>
                        <a:cubicBezTo>
                          <a:pt x="190452" y="7256"/>
                          <a:pt x="450731" y="94707"/>
                          <a:pt x="450731" y="450731"/>
                        </a:cubicBezTo>
                        <a:cubicBezTo>
                          <a:pt x="450731" y="806755"/>
                          <a:pt x="215165" y="894206"/>
                          <a:pt x="0" y="901462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" name="타원 5"/>
                <p:cNvSpPr/>
                <p:nvPr/>
              </p:nvSpPr>
              <p:spPr>
                <a:xfrm>
                  <a:off x="8546137" y="5565740"/>
                  <a:ext cx="92279" cy="1903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3" name="그룹 12"/>
          <p:cNvGrpSpPr/>
          <p:nvPr/>
        </p:nvGrpSpPr>
        <p:grpSpPr>
          <a:xfrm>
            <a:off x="4320873" y="2378046"/>
            <a:ext cx="2803496" cy="768012"/>
            <a:chOff x="4320873" y="2378046"/>
            <a:chExt cx="2803496" cy="768012"/>
          </a:xfrm>
        </p:grpSpPr>
        <p:cxnSp>
          <p:nvCxnSpPr>
            <p:cNvPr id="30" name="직선 화살표 연결선 29"/>
            <p:cNvCxnSpPr/>
            <p:nvPr/>
          </p:nvCxnSpPr>
          <p:spPr>
            <a:xfrm flipH="1">
              <a:off x="6117263" y="2591845"/>
              <a:ext cx="2982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H="1">
              <a:off x="5688684" y="2685144"/>
              <a:ext cx="2982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 flipH="1">
              <a:off x="5176708" y="2582019"/>
              <a:ext cx="2982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/>
            <p:cNvGrpSpPr/>
            <p:nvPr/>
          </p:nvGrpSpPr>
          <p:grpSpPr>
            <a:xfrm>
              <a:off x="4320873" y="2378046"/>
              <a:ext cx="2803496" cy="768012"/>
              <a:chOff x="4320873" y="1048624"/>
              <a:chExt cx="2803496" cy="768012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4713316" y="1589738"/>
                <a:ext cx="463392" cy="9511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4320873" y="1048624"/>
                <a:ext cx="2803496" cy="768012"/>
                <a:chOff x="5308232" y="5134632"/>
                <a:chExt cx="1692000" cy="463520"/>
              </a:xfrm>
            </p:grpSpPr>
            <p:sp>
              <p:nvSpPr>
                <p:cNvPr id="50" name="직사각형 49"/>
                <p:cNvSpPr/>
                <p:nvPr/>
              </p:nvSpPr>
              <p:spPr>
                <a:xfrm>
                  <a:off x="5308232" y="5473461"/>
                  <a:ext cx="1692000" cy="124691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1" name="그룹 50"/>
                <p:cNvGrpSpPr/>
                <p:nvPr/>
              </p:nvGrpSpPr>
              <p:grpSpPr>
                <a:xfrm>
                  <a:off x="6647376" y="5134632"/>
                  <a:ext cx="231403" cy="355607"/>
                  <a:chOff x="8517923" y="5106336"/>
                  <a:chExt cx="970025" cy="1490680"/>
                </a:xfrm>
              </p:grpSpPr>
              <p:grpSp>
                <p:nvGrpSpPr>
                  <p:cNvPr id="52" name="그룹 51"/>
                  <p:cNvGrpSpPr/>
                  <p:nvPr/>
                </p:nvGrpSpPr>
                <p:grpSpPr>
                  <a:xfrm>
                    <a:off x="8517923" y="5106336"/>
                    <a:ext cx="970025" cy="1490680"/>
                    <a:chOff x="8517924" y="5106336"/>
                    <a:chExt cx="238898" cy="367125"/>
                  </a:xfrm>
                </p:grpSpPr>
                <p:sp>
                  <p:nvSpPr>
                    <p:cNvPr id="54" name="직사각형 53"/>
                    <p:cNvSpPr/>
                    <p:nvPr/>
                  </p:nvSpPr>
                  <p:spPr>
                    <a:xfrm>
                      <a:off x="8517924" y="5106336"/>
                      <a:ext cx="238898" cy="367125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5" name="타원 2"/>
                    <p:cNvSpPr/>
                    <p:nvPr/>
                  </p:nvSpPr>
                  <p:spPr>
                    <a:xfrm>
                      <a:off x="8522044" y="5155762"/>
                      <a:ext cx="82377" cy="218844"/>
                    </a:xfrm>
                    <a:custGeom>
                      <a:avLst/>
                      <a:gdLst>
                        <a:gd name="connsiteX0" fmla="*/ 0 w 901461"/>
                        <a:gd name="connsiteY0" fmla="*/ 450731 h 901461"/>
                        <a:gd name="connsiteX1" fmla="*/ 450731 w 901461"/>
                        <a:gd name="connsiteY1" fmla="*/ 0 h 901461"/>
                        <a:gd name="connsiteX2" fmla="*/ 901462 w 901461"/>
                        <a:gd name="connsiteY2" fmla="*/ 450731 h 901461"/>
                        <a:gd name="connsiteX3" fmla="*/ 450731 w 901461"/>
                        <a:gd name="connsiteY3" fmla="*/ 901462 h 901461"/>
                        <a:gd name="connsiteX4" fmla="*/ 0 w 901461"/>
                        <a:gd name="connsiteY4" fmla="*/ 450731 h 901461"/>
                        <a:gd name="connsiteX0" fmla="*/ 0 w 901462"/>
                        <a:gd name="connsiteY0" fmla="*/ 450731 h 901462"/>
                        <a:gd name="connsiteX1" fmla="*/ 450731 w 901462"/>
                        <a:gd name="connsiteY1" fmla="*/ 0 h 901462"/>
                        <a:gd name="connsiteX2" fmla="*/ 901462 w 901462"/>
                        <a:gd name="connsiteY2" fmla="*/ 450731 h 901462"/>
                        <a:gd name="connsiteX3" fmla="*/ 450731 w 901462"/>
                        <a:gd name="connsiteY3" fmla="*/ 901462 h 901462"/>
                        <a:gd name="connsiteX4" fmla="*/ 0 w 901462"/>
                        <a:gd name="connsiteY4" fmla="*/ 450731 h 901462"/>
                        <a:gd name="connsiteX0" fmla="*/ 56342 w 507073"/>
                        <a:gd name="connsiteY0" fmla="*/ 913991 h 926520"/>
                        <a:gd name="connsiteX1" fmla="*/ 56342 w 507073"/>
                        <a:gd name="connsiteY1" fmla="*/ 12529 h 926520"/>
                        <a:gd name="connsiteX2" fmla="*/ 507073 w 507073"/>
                        <a:gd name="connsiteY2" fmla="*/ 463260 h 926520"/>
                        <a:gd name="connsiteX3" fmla="*/ 56342 w 507073"/>
                        <a:gd name="connsiteY3" fmla="*/ 913991 h 926520"/>
                        <a:gd name="connsiteX0" fmla="*/ 56342 w 507073"/>
                        <a:gd name="connsiteY0" fmla="*/ 913991 h 926520"/>
                        <a:gd name="connsiteX1" fmla="*/ 56342 w 507073"/>
                        <a:gd name="connsiteY1" fmla="*/ 12529 h 926520"/>
                        <a:gd name="connsiteX2" fmla="*/ 507073 w 507073"/>
                        <a:gd name="connsiteY2" fmla="*/ 463260 h 926520"/>
                        <a:gd name="connsiteX3" fmla="*/ 56342 w 507073"/>
                        <a:gd name="connsiteY3" fmla="*/ 913991 h 926520"/>
                        <a:gd name="connsiteX0" fmla="*/ 56342 w 507073"/>
                        <a:gd name="connsiteY0" fmla="*/ 913991 h 926520"/>
                        <a:gd name="connsiteX1" fmla="*/ 56342 w 507073"/>
                        <a:gd name="connsiteY1" fmla="*/ 12529 h 926520"/>
                        <a:gd name="connsiteX2" fmla="*/ 507073 w 507073"/>
                        <a:gd name="connsiteY2" fmla="*/ 463260 h 926520"/>
                        <a:gd name="connsiteX3" fmla="*/ 56342 w 507073"/>
                        <a:gd name="connsiteY3" fmla="*/ 913991 h 926520"/>
                        <a:gd name="connsiteX0" fmla="*/ 0 w 450731"/>
                        <a:gd name="connsiteY0" fmla="*/ 913991 h 926520"/>
                        <a:gd name="connsiteX1" fmla="*/ 0 w 450731"/>
                        <a:gd name="connsiteY1" fmla="*/ 12529 h 926520"/>
                        <a:gd name="connsiteX2" fmla="*/ 450731 w 450731"/>
                        <a:gd name="connsiteY2" fmla="*/ 463260 h 926520"/>
                        <a:gd name="connsiteX3" fmla="*/ 0 w 450731"/>
                        <a:gd name="connsiteY3" fmla="*/ 913991 h 926520"/>
                        <a:gd name="connsiteX0" fmla="*/ 0 w 450731"/>
                        <a:gd name="connsiteY0" fmla="*/ 913991 h 926520"/>
                        <a:gd name="connsiteX1" fmla="*/ 0 w 450731"/>
                        <a:gd name="connsiteY1" fmla="*/ 12529 h 926520"/>
                        <a:gd name="connsiteX2" fmla="*/ 450731 w 450731"/>
                        <a:gd name="connsiteY2" fmla="*/ 463260 h 926520"/>
                        <a:gd name="connsiteX3" fmla="*/ 0 w 450731"/>
                        <a:gd name="connsiteY3" fmla="*/ 913991 h 926520"/>
                        <a:gd name="connsiteX0" fmla="*/ 0 w 450731"/>
                        <a:gd name="connsiteY0" fmla="*/ 918958 h 936454"/>
                        <a:gd name="connsiteX1" fmla="*/ 0 w 450731"/>
                        <a:gd name="connsiteY1" fmla="*/ 17496 h 936454"/>
                        <a:gd name="connsiteX2" fmla="*/ 450731 w 450731"/>
                        <a:gd name="connsiteY2" fmla="*/ 468227 h 936454"/>
                        <a:gd name="connsiteX3" fmla="*/ 0 w 450731"/>
                        <a:gd name="connsiteY3" fmla="*/ 918958 h 936454"/>
                        <a:gd name="connsiteX0" fmla="*/ 0 w 450731"/>
                        <a:gd name="connsiteY0" fmla="*/ 901462 h 918958"/>
                        <a:gd name="connsiteX1" fmla="*/ 0 w 450731"/>
                        <a:gd name="connsiteY1" fmla="*/ 0 h 918958"/>
                        <a:gd name="connsiteX2" fmla="*/ 450731 w 450731"/>
                        <a:gd name="connsiteY2" fmla="*/ 450731 h 918958"/>
                        <a:gd name="connsiteX3" fmla="*/ 0 w 450731"/>
                        <a:gd name="connsiteY3" fmla="*/ 901462 h 918958"/>
                        <a:gd name="connsiteX0" fmla="*/ 0 w 450731"/>
                        <a:gd name="connsiteY0" fmla="*/ 901462 h 901462"/>
                        <a:gd name="connsiteX1" fmla="*/ 0 w 450731"/>
                        <a:gd name="connsiteY1" fmla="*/ 0 h 901462"/>
                        <a:gd name="connsiteX2" fmla="*/ 450731 w 450731"/>
                        <a:gd name="connsiteY2" fmla="*/ 450731 h 901462"/>
                        <a:gd name="connsiteX3" fmla="*/ 0 w 450731"/>
                        <a:gd name="connsiteY3" fmla="*/ 901462 h 90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50731" h="901462">
                          <a:moveTo>
                            <a:pt x="0" y="901462"/>
                          </a:moveTo>
                          <a:lnTo>
                            <a:pt x="0" y="0"/>
                          </a:lnTo>
                          <a:cubicBezTo>
                            <a:pt x="190452" y="7256"/>
                            <a:pt x="450731" y="94707"/>
                            <a:pt x="450731" y="450731"/>
                          </a:cubicBezTo>
                          <a:cubicBezTo>
                            <a:pt x="450731" y="806755"/>
                            <a:pt x="215165" y="894206"/>
                            <a:pt x="0" y="901462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53" name="타원 52"/>
                  <p:cNvSpPr/>
                  <p:nvPr/>
                </p:nvSpPr>
                <p:spPr>
                  <a:xfrm>
                    <a:off x="8546137" y="5565740"/>
                    <a:ext cx="92279" cy="19038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14" name="아래쪽 화살표 13"/>
          <p:cNvSpPr/>
          <p:nvPr/>
        </p:nvSpPr>
        <p:spPr>
          <a:xfrm>
            <a:off x="4820451" y="2736115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5603501" y="1893791"/>
            <a:ext cx="238240" cy="4071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1157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송곳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01922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쇠로 되어있는 송곳이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올라오는 함정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발동된 이후 송곳이 올라왔다가 내려가는 것이 반복된다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19512606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일정 범위 내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076" name="Picture 4" descr="가시 함정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973393" y="1972276"/>
            <a:ext cx="2718095" cy="217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068404" y="2755368"/>
            <a:ext cx="1692000" cy="1246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8" name="Picture 6" descr="가시 함정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112" t="54845" r="26070" b="7405"/>
          <a:stretch/>
        </p:blipFill>
        <p:spPr bwMode="auto">
          <a:xfrm>
            <a:off x="418199" y="4149055"/>
            <a:ext cx="4248180" cy="164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068404" y="3811107"/>
            <a:ext cx="1692000" cy="267921"/>
            <a:chOff x="5068404" y="3422853"/>
            <a:chExt cx="1692000" cy="267921"/>
          </a:xfrm>
        </p:grpSpPr>
        <p:sp>
          <p:nvSpPr>
            <p:cNvPr id="9" name="직사각형 8"/>
            <p:cNvSpPr/>
            <p:nvPr/>
          </p:nvSpPr>
          <p:spPr>
            <a:xfrm>
              <a:off x="5068404" y="3566083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>
              <a:spLocks noChangeAspect="1"/>
            </p:cNvSpPr>
            <p:nvPr/>
          </p:nvSpPr>
          <p:spPr>
            <a:xfrm>
              <a:off x="5836973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>
              <a:spLocks noChangeAspect="1"/>
            </p:cNvSpPr>
            <p:nvPr/>
          </p:nvSpPr>
          <p:spPr>
            <a:xfrm>
              <a:off x="5967851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>
              <a:spLocks noChangeAspect="1"/>
            </p:cNvSpPr>
            <p:nvPr/>
          </p:nvSpPr>
          <p:spPr>
            <a:xfrm>
              <a:off x="6084503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>
              <a:spLocks noChangeAspect="1"/>
            </p:cNvSpPr>
            <p:nvPr/>
          </p:nvSpPr>
          <p:spPr>
            <a:xfrm>
              <a:off x="6201155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아래쪽 화살표 16"/>
          <p:cNvSpPr/>
          <p:nvPr/>
        </p:nvSpPr>
        <p:spPr>
          <a:xfrm>
            <a:off x="5843338" y="3059850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endCxn id="13" idx="1"/>
          </p:cNvCxnSpPr>
          <p:nvPr/>
        </p:nvCxnSpPr>
        <p:spPr>
          <a:xfrm>
            <a:off x="3691488" y="3499659"/>
            <a:ext cx="2174648" cy="384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 rot="6300000">
            <a:off x="5937382" y="3616040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820730" y="2328656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44593991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05447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4252" y="2499919"/>
            <a:ext cx="3403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숲 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67407809"/>
              </p:ext>
            </p:extLst>
          </p:nvPr>
        </p:nvGraphicFramePr>
        <p:xfrm>
          <a:off x="4636200" y="4372276"/>
          <a:ext cx="2919600" cy="18647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641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54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13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숲 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13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3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9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86304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송곳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54976674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발판을 밟았을 때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쇠로 되어있는 송곳이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올라오는 함정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한 번 올라오게 되면 그 올라온 상태가 유지된다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발판은 발판 오브젝트 참조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65962283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지정된 발판을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076" name="Picture 4" descr="가시 함정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973393" y="1972276"/>
            <a:ext cx="2718095" cy="217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가시 함정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112" t="54845" r="26070" b="7405"/>
          <a:stretch/>
        </p:blipFill>
        <p:spPr bwMode="auto">
          <a:xfrm>
            <a:off x="418199" y="4149055"/>
            <a:ext cx="4248180" cy="164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아래쪽 화살표 16"/>
          <p:cNvSpPr/>
          <p:nvPr/>
        </p:nvSpPr>
        <p:spPr>
          <a:xfrm>
            <a:off x="5843338" y="3059850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257111" y="2202367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5162056" y="2704259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68404" y="2755368"/>
            <a:ext cx="1692000" cy="1246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162056" y="3921569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5068404" y="3811107"/>
            <a:ext cx="1692000" cy="267921"/>
            <a:chOff x="5068404" y="3422853"/>
            <a:chExt cx="1692000" cy="267921"/>
          </a:xfrm>
        </p:grpSpPr>
        <p:sp>
          <p:nvSpPr>
            <p:cNvPr id="9" name="직사각형 8"/>
            <p:cNvSpPr/>
            <p:nvPr/>
          </p:nvSpPr>
          <p:spPr>
            <a:xfrm>
              <a:off x="5068404" y="3566083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>
              <a:spLocks noChangeAspect="1"/>
            </p:cNvSpPr>
            <p:nvPr/>
          </p:nvSpPr>
          <p:spPr>
            <a:xfrm>
              <a:off x="5836973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>
              <a:spLocks noChangeAspect="1"/>
            </p:cNvSpPr>
            <p:nvPr/>
          </p:nvSpPr>
          <p:spPr>
            <a:xfrm>
              <a:off x="5967851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>
              <a:spLocks noChangeAspect="1"/>
            </p:cNvSpPr>
            <p:nvPr/>
          </p:nvSpPr>
          <p:spPr>
            <a:xfrm>
              <a:off x="6084503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>
              <a:spLocks noChangeAspect="1"/>
            </p:cNvSpPr>
            <p:nvPr/>
          </p:nvSpPr>
          <p:spPr>
            <a:xfrm>
              <a:off x="6201155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232507" y="3481532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아래쪽 화살표 20"/>
          <p:cNvSpPr/>
          <p:nvPr/>
        </p:nvSpPr>
        <p:spPr>
          <a:xfrm>
            <a:off x="5266888" y="3942726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803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송곳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8799017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발판을 밟았을 때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쇠로 되어있는 송곳이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올라오는 함정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밟은 발판이 눌려져 있으면 송곳이 올라오며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때어져 있으면 송곳이 들어간다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발판을 발판 오브젝트 참조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0328046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지정된 발판을 밟았을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076" name="Picture 4" descr="가시 함정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973393" y="1972276"/>
            <a:ext cx="2718095" cy="217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가시 함정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112" t="54845" r="26070" b="7405"/>
          <a:stretch/>
        </p:blipFill>
        <p:spPr bwMode="auto">
          <a:xfrm>
            <a:off x="418199" y="4149055"/>
            <a:ext cx="4248180" cy="164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1" name="아래쪽 화살표 20"/>
          <p:cNvSpPr/>
          <p:nvPr/>
        </p:nvSpPr>
        <p:spPr>
          <a:xfrm>
            <a:off x="5843338" y="3059850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257111" y="2202367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5162056" y="2704259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068404" y="2755368"/>
            <a:ext cx="1692000" cy="1246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162056" y="3921569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5068404" y="3811107"/>
            <a:ext cx="1692000" cy="267921"/>
            <a:chOff x="5068404" y="3422853"/>
            <a:chExt cx="1692000" cy="267921"/>
          </a:xfrm>
        </p:grpSpPr>
        <p:sp>
          <p:nvSpPr>
            <p:cNvPr id="31" name="직사각형 30"/>
            <p:cNvSpPr/>
            <p:nvPr/>
          </p:nvSpPr>
          <p:spPr>
            <a:xfrm>
              <a:off x="5068404" y="3566083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>
              <a:spLocks noChangeAspect="1"/>
            </p:cNvSpPr>
            <p:nvPr/>
          </p:nvSpPr>
          <p:spPr>
            <a:xfrm>
              <a:off x="5836973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>
              <a:spLocks noChangeAspect="1"/>
            </p:cNvSpPr>
            <p:nvPr/>
          </p:nvSpPr>
          <p:spPr>
            <a:xfrm>
              <a:off x="5967851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/>
            <p:cNvSpPr>
              <a:spLocks noChangeAspect="1"/>
            </p:cNvSpPr>
            <p:nvPr/>
          </p:nvSpPr>
          <p:spPr>
            <a:xfrm>
              <a:off x="6084503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>
              <a:spLocks noChangeAspect="1"/>
            </p:cNvSpPr>
            <p:nvPr/>
          </p:nvSpPr>
          <p:spPr>
            <a:xfrm>
              <a:off x="6201155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232507" y="3481532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226953" y="4432462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아래쪽 화살표 22"/>
          <p:cNvSpPr/>
          <p:nvPr/>
        </p:nvSpPr>
        <p:spPr>
          <a:xfrm>
            <a:off x="5272610" y="3950795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162056" y="5097689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068404" y="5148798"/>
            <a:ext cx="1692000" cy="1246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아래쪽 화살표 46"/>
          <p:cNvSpPr/>
          <p:nvPr/>
        </p:nvSpPr>
        <p:spPr>
          <a:xfrm flipV="1">
            <a:off x="5289236" y="4932808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아래쪽 화살표 47"/>
          <p:cNvSpPr/>
          <p:nvPr/>
        </p:nvSpPr>
        <p:spPr>
          <a:xfrm>
            <a:off x="5843338" y="4263984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4519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3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송곳 천장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90608298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일정 영역에 접근했을 때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상단에서 해당 함정이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58857516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일정 범위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내에 접근하였을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낙하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050" name="Picture 2" descr="needle wall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9239" y="2999405"/>
            <a:ext cx="2299300" cy="22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all trap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5400000">
            <a:off x="1727367" y="1154027"/>
            <a:ext cx="1940482" cy="222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4675909" y="1582697"/>
            <a:ext cx="1692000" cy="872489"/>
            <a:chOff x="4219442" y="3898779"/>
            <a:chExt cx="1692000" cy="872489"/>
          </a:xfrm>
        </p:grpSpPr>
        <p:sp>
          <p:nvSpPr>
            <p:cNvPr id="8" name="직사각형 7"/>
            <p:cNvSpPr/>
            <p:nvPr/>
          </p:nvSpPr>
          <p:spPr>
            <a:xfrm>
              <a:off x="4219442" y="4646577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982002" y="3898779"/>
              <a:ext cx="571959" cy="188007"/>
              <a:chOff x="8387483" y="4965358"/>
              <a:chExt cx="2224863" cy="731328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8387483" y="4965358"/>
                <a:ext cx="2224863" cy="48484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이등변 삼각형 1"/>
              <p:cNvSpPr/>
              <p:nvPr/>
            </p:nvSpPr>
            <p:spPr>
              <a:xfrm flipV="1">
                <a:off x="8473862" y="5424938"/>
                <a:ext cx="215800" cy="271748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이등변 삼각형 10"/>
              <p:cNvSpPr/>
              <p:nvPr/>
            </p:nvSpPr>
            <p:spPr>
              <a:xfrm flipV="1">
                <a:off x="9203778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9998957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이등변 삼각형 15"/>
              <p:cNvSpPr/>
              <p:nvPr/>
            </p:nvSpPr>
            <p:spPr>
              <a:xfrm flipV="1">
                <a:off x="8806189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이등변 삼각형 16"/>
              <p:cNvSpPr/>
              <p:nvPr/>
            </p:nvSpPr>
            <p:spPr>
              <a:xfrm flipV="1">
                <a:off x="9601368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/>
              <p:cNvSpPr/>
              <p:nvPr/>
            </p:nvSpPr>
            <p:spPr>
              <a:xfrm flipV="1">
                <a:off x="10379769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4" name="직선 화살표 연결선 13"/>
            <p:cNvCxnSpPr/>
            <p:nvPr/>
          </p:nvCxnSpPr>
          <p:spPr>
            <a:xfrm>
              <a:off x="5267981" y="4149055"/>
              <a:ext cx="0" cy="4313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4675909" y="3295615"/>
            <a:ext cx="1692000" cy="311352"/>
            <a:chOff x="4228924" y="5331628"/>
            <a:chExt cx="1692000" cy="311352"/>
          </a:xfrm>
        </p:grpSpPr>
        <p:sp>
          <p:nvSpPr>
            <p:cNvPr id="27" name="직사각형 26"/>
            <p:cNvSpPr/>
            <p:nvPr/>
          </p:nvSpPr>
          <p:spPr>
            <a:xfrm>
              <a:off x="4228924" y="5518289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982002" y="5331628"/>
              <a:ext cx="571959" cy="188007"/>
              <a:chOff x="8387483" y="4965358"/>
              <a:chExt cx="2224863" cy="731328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8387483" y="4965358"/>
                <a:ext cx="2224863" cy="48484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이등변 삼각형 30"/>
              <p:cNvSpPr/>
              <p:nvPr/>
            </p:nvSpPr>
            <p:spPr>
              <a:xfrm flipV="1">
                <a:off x="8473862" y="5424938"/>
                <a:ext cx="215800" cy="271748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이등변 삼각형 31"/>
              <p:cNvSpPr/>
              <p:nvPr/>
            </p:nvSpPr>
            <p:spPr>
              <a:xfrm flipV="1">
                <a:off x="9203778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이등변 삼각형 32"/>
              <p:cNvSpPr/>
              <p:nvPr/>
            </p:nvSpPr>
            <p:spPr>
              <a:xfrm flipV="1">
                <a:off x="9998957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 flipV="1">
                <a:off x="8806189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이등변 삼각형 34"/>
              <p:cNvSpPr/>
              <p:nvPr/>
            </p:nvSpPr>
            <p:spPr>
              <a:xfrm flipV="1">
                <a:off x="9601368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이등변 삼각형 35"/>
              <p:cNvSpPr/>
              <p:nvPr/>
            </p:nvSpPr>
            <p:spPr>
              <a:xfrm flipV="1">
                <a:off x="10379769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23" name="직선 화살표 연결선 22"/>
          <p:cNvCxnSpPr>
            <a:stCxn id="2052" idx="0"/>
          </p:cNvCxnSpPr>
          <p:nvPr/>
        </p:nvCxnSpPr>
        <p:spPr>
          <a:xfrm flipV="1">
            <a:off x="3807888" y="1645017"/>
            <a:ext cx="1544288" cy="6192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아래쪽 화살표 23"/>
          <p:cNvSpPr/>
          <p:nvPr/>
        </p:nvSpPr>
        <p:spPr>
          <a:xfrm>
            <a:off x="5460675" y="2709644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2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432" b="100000" l="1194" r="97015">
                        <a14:foregroundMark x1="18209" y1="84017" x2="18209" y2="84017"/>
                        <a14:backgroundMark x1="51642" y1="16631" x2="51642" y2="16631"/>
                        <a14:backgroundMark x1="51343" y1="24838" x2="51343" y2="24838"/>
                        <a14:backgroundMark x1="53433" y1="56371" x2="53433" y2="56371"/>
                        <a14:backgroundMark x1="48358" y1="55724" x2="48358" y2="55724"/>
                        <a14:backgroundMark x1="51343" y1="50108" x2="51343" y2="50108"/>
                        <a14:backgroundMark x1="51642" y1="25918" x2="51642" y2="25918"/>
                        <a14:backgroundMark x1="14925" y1="74946" x2="14925" y2="74946"/>
                        <a14:backgroundMark x1="19104" y1="83153" x2="19104" y2="83153"/>
                        <a14:backgroundMark x1="29254" y1="84665" x2="29254" y2="84665"/>
                        <a14:backgroundMark x1="25373" y1="79482" x2="25373" y2="79482"/>
                        <a14:backgroundMark x1="23284" y1="83585" x2="23284" y2="83585"/>
                        <a14:backgroundMark x1="34627" y1="81210" x2="34627" y2="81210"/>
                        <a14:backgroundMark x1="45373" y1="80778" x2="45373" y2="80778"/>
                        <a14:backgroundMark x1="48955" y1="84665" x2="48955" y2="84665"/>
                        <a14:backgroundMark x1="49851" y1="84017" x2="49851" y2="84017"/>
                        <a14:backgroundMark x1="49851" y1="82937" x2="49851" y2="82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74"/>
          <a:stretch/>
        </p:blipFill>
        <p:spPr bwMode="auto">
          <a:xfrm>
            <a:off x="2956395" y="2805171"/>
            <a:ext cx="2133004" cy="287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 rot="17058824">
            <a:off x="5541282" y="3183650"/>
            <a:ext cx="211380" cy="4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472118" y="1987808"/>
            <a:ext cx="311734" cy="37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52062626"/>
              </p:ext>
            </p:extLst>
          </p:nvPr>
        </p:nvGraphicFramePr>
        <p:xfrm>
          <a:off x="7798645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85431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4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파성추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4293831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앞뒤로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왕복하는 거대 통나무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통나무의 앞과 뒤에 닿게 되면 밀쳐지며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그 외의 부분은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오브젝트와 같이 활용하여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밟고 지나갈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수 있게 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7066093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밀치기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098" name="Picture 2" descr="파성추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080" y="1120527"/>
            <a:ext cx="3145127" cy="189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 rot="900000">
            <a:off x="449433" y="1737615"/>
            <a:ext cx="3040823" cy="785747"/>
          </a:xfrm>
          <a:prstGeom prst="ellipse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86969" y="1447952"/>
            <a:ext cx="1692000" cy="127479"/>
          </a:xfrm>
          <a:custGeom>
            <a:avLst/>
            <a:gdLst>
              <a:gd name="connsiteX0" fmla="*/ 0 w 1692000"/>
              <a:gd name="connsiteY0" fmla="*/ 0 h 124691"/>
              <a:gd name="connsiteX1" fmla="*/ 1692000 w 1692000"/>
              <a:gd name="connsiteY1" fmla="*/ 0 h 124691"/>
              <a:gd name="connsiteX2" fmla="*/ 1692000 w 1692000"/>
              <a:gd name="connsiteY2" fmla="*/ 124691 h 124691"/>
              <a:gd name="connsiteX3" fmla="*/ 0 w 1692000"/>
              <a:gd name="connsiteY3" fmla="*/ 124691 h 124691"/>
              <a:gd name="connsiteX4" fmla="*/ 0 w 1692000"/>
              <a:gd name="connsiteY4" fmla="*/ 0 h 124691"/>
              <a:gd name="connsiteX0" fmla="*/ 0 w 1692000"/>
              <a:gd name="connsiteY0" fmla="*/ 0 h 124691"/>
              <a:gd name="connsiteX1" fmla="*/ 1692000 w 1692000"/>
              <a:gd name="connsiteY1" fmla="*/ 0 h 124691"/>
              <a:gd name="connsiteX2" fmla="*/ 1692000 w 1692000"/>
              <a:gd name="connsiteY2" fmla="*/ 124691 h 124691"/>
              <a:gd name="connsiteX3" fmla="*/ 1120884 w 1692000"/>
              <a:gd name="connsiteY3" fmla="*/ 119090 h 124691"/>
              <a:gd name="connsiteX4" fmla="*/ 0 w 1692000"/>
              <a:gd name="connsiteY4" fmla="*/ 124691 h 124691"/>
              <a:gd name="connsiteX5" fmla="*/ 0 w 1692000"/>
              <a:gd name="connsiteY5" fmla="*/ 0 h 124691"/>
              <a:gd name="connsiteX0" fmla="*/ 0 w 1692000"/>
              <a:gd name="connsiteY0" fmla="*/ 0 h 127479"/>
              <a:gd name="connsiteX1" fmla="*/ 1692000 w 1692000"/>
              <a:gd name="connsiteY1" fmla="*/ 0 h 127479"/>
              <a:gd name="connsiteX2" fmla="*/ 1692000 w 1692000"/>
              <a:gd name="connsiteY2" fmla="*/ 124691 h 127479"/>
              <a:gd name="connsiteX3" fmla="*/ 1120884 w 1692000"/>
              <a:gd name="connsiteY3" fmla="*/ 119090 h 127479"/>
              <a:gd name="connsiteX4" fmla="*/ 768546 w 1692000"/>
              <a:gd name="connsiteY4" fmla="*/ 127479 h 127479"/>
              <a:gd name="connsiteX5" fmla="*/ 0 w 1692000"/>
              <a:gd name="connsiteY5" fmla="*/ 124691 h 127479"/>
              <a:gd name="connsiteX6" fmla="*/ 0 w 1692000"/>
              <a:gd name="connsiteY6" fmla="*/ 0 h 127479"/>
              <a:gd name="connsiteX0" fmla="*/ 0 w 1692000"/>
              <a:gd name="connsiteY0" fmla="*/ 0 h 127479"/>
              <a:gd name="connsiteX1" fmla="*/ 1692000 w 1692000"/>
              <a:gd name="connsiteY1" fmla="*/ 0 h 127479"/>
              <a:gd name="connsiteX2" fmla="*/ 1692000 w 1692000"/>
              <a:gd name="connsiteY2" fmla="*/ 124691 h 127479"/>
              <a:gd name="connsiteX3" fmla="*/ 1179607 w 1692000"/>
              <a:gd name="connsiteY3" fmla="*/ 119090 h 127479"/>
              <a:gd name="connsiteX4" fmla="*/ 768546 w 1692000"/>
              <a:gd name="connsiteY4" fmla="*/ 127479 h 127479"/>
              <a:gd name="connsiteX5" fmla="*/ 0 w 1692000"/>
              <a:gd name="connsiteY5" fmla="*/ 124691 h 127479"/>
              <a:gd name="connsiteX6" fmla="*/ 0 w 1692000"/>
              <a:gd name="connsiteY6" fmla="*/ 0 h 12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2000" h="127479">
                <a:moveTo>
                  <a:pt x="0" y="0"/>
                </a:moveTo>
                <a:lnTo>
                  <a:pt x="1692000" y="0"/>
                </a:lnTo>
                <a:lnTo>
                  <a:pt x="1692000" y="124691"/>
                </a:lnTo>
                <a:lnTo>
                  <a:pt x="1179607" y="119090"/>
                </a:lnTo>
                <a:lnTo>
                  <a:pt x="768546" y="127479"/>
                </a:lnTo>
                <a:lnTo>
                  <a:pt x="0" y="12469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86969" y="2506363"/>
            <a:ext cx="1692000" cy="1246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9800000">
            <a:off x="6280623" y="1743298"/>
            <a:ext cx="864000" cy="198399"/>
          </a:xfrm>
          <a:custGeom>
            <a:avLst/>
            <a:gdLst>
              <a:gd name="connsiteX0" fmla="*/ 0 w 864000"/>
              <a:gd name="connsiteY0" fmla="*/ 0 h 197849"/>
              <a:gd name="connsiteX1" fmla="*/ 864000 w 864000"/>
              <a:gd name="connsiteY1" fmla="*/ 0 h 197849"/>
              <a:gd name="connsiteX2" fmla="*/ 864000 w 864000"/>
              <a:gd name="connsiteY2" fmla="*/ 197849 h 197849"/>
              <a:gd name="connsiteX3" fmla="*/ 0 w 864000"/>
              <a:gd name="connsiteY3" fmla="*/ 197849 h 197849"/>
              <a:gd name="connsiteX4" fmla="*/ 0 w 864000"/>
              <a:gd name="connsiteY4" fmla="*/ 0 h 197849"/>
              <a:gd name="connsiteX0" fmla="*/ 0 w 864000"/>
              <a:gd name="connsiteY0" fmla="*/ 550 h 198399"/>
              <a:gd name="connsiteX1" fmla="*/ 237622 w 864000"/>
              <a:gd name="connsiteY1" fmla="*/ 0 h 198399"/>
              <a:gd name="connsiteX2" fmla="*/ 864000 w 864000"/>
              <a:gd name="connsiteY2" fmla="*/ 550 h 198399"/>
              <a:gd name="connsiteX3" fmla="*/ 864000 w 864000"/>
              <a:gd name="connsiteY3" fmla="*/ 198399 h 198399"/>
              <a:gd name="connsiteX4" fmla="*/ 0 w 864000"/>
              <a:gd name="connsiteY4" fmla="*/ 198399 h 198399"/>
              <a:gd name="connsiteX5" fmla="*/ 0 w 864000"/>
              <a:gd name="connsiteY5" fmla="*/ 550 h 198399"/>
              <a:gd name="connsiteX0" fmla="*/ 0 w 864000"/>
              <a:gd name="connsiteY0" fmla="*/ 550 h 198399"/>
              <a:gd name="connsiteX1" fmla="*/ 237622 w 864000"/>
              <a:gd name="connsiteY1" fmla="*/ 0 h 198399"/>
              <a:gd name="connsiteX2" fmla="*/ 615127 w 864000"/>
              <a:gd name="connsiteY2" fmla="*/ 0 h 198399"/>
              <a:gd name="connsiteX3" fmla="*/ 864000 w 864000"/>
              <a:gd name="connsiteY3" fmla="*/ 550 h 198399"/>
              <a:gd name="connsiteX4" fmla="*/ 864000 w 864000"/>
              <a:gd name="connsiteY4" fmla="*/ 198399 h 198399"/>
              <a:gd name="connsiteX5" fmla="*/ 0 w 864000"/>
              <a:gd name="connsiteY5" fmla="*/ 198399 h 198399"/>
              <a:gd name="connsiteX6" fmla="*/ 0 w 864000"/>
              <a:gd name="connsiteY6" fmla="*/ 550 h 19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000" h="198399">
                <a:moveTo>
                  <a:pt x="0" y="550"/>
                </a:moveTo>
                <a:lnTo>
                  <a:pt x="237622" y="0"/>
                </a:lnTo>
                <a:lnTo>
                  <a:pt x="615127" y="0"/>
                </a:lnTo>
                <a:lnTo>
                  <a:pt x="864000" y="550"/>
                </a:lnTo>
                <a:lnTo>
                  <a:pt x="864000" y="198399"/>
                </a:lnTo>
                <a:lnTo>
                  <a:pt x="0" y="198399"/>
                </a:lnTo>
                <a:lnTo>
                  <a:pt x="0" y="550"/>
                </a:lnTo>
                <a:close/>
              </a:path>
            </a:pathLst>
          </a:custGeom>
          <a:solidFill>
            <a:srgbClr val="8C5402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8" idx="4"/>
            <a:endCxn id="10" idx="1"/>
          </p:cNvCxnSpPr>
          <p:nvPr/>
        </p:nvCxnSpPr>
        <p:spPr>
          <a:xfrm>
            <a:off x="5855515" y="1575431"/>
            <a:ext cx="639172" cy="278346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8" idx="3"/>
            <a:endCxn id="10" idx="2"/>
          </p:cNvCxnSpPr>
          <p:nvPr/>
        </p:nvCxnSpPr>
        <p:spPr>
          <a:xfrm>
            <a:off x="6266576" y="1567042"/>
            <a:ext cx="555040" cy="9798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146274" y="4972257"/>
            <a:ext cx="1692000" cy="1183102"/>
            <a:chOff x="5146274" y="4972257"/>
            <a:chExt cx="1692000" cy="1183102"/>
          </a:xfrm>
        </p:grpSpPr>
        <p:sp>
          <p:nvSpPr>
            <p:cNvPr id="38" name="직사각형 7"/>
            <p:cNvSpPr/>
            <p:nvPr/>
          </p:nvSpPr>
          <p:spPr>
            <a:xfrm>
              <a:off x="5146274" y="4972257"/>
              <a:ext cx="1692000" cy="127479"/>
            </a:xfrm>
            <a:custGeom>
              <a:avLst/>
              <a:gdLst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0 w 1692000"/>
                <a:gd name="connsiteY3" fmla="*/ 124691 h 124691"/>
                <a:gd name="connsiteX4" fmla="*/ 0 w 1692000"/>
                <a:gd name="connsiteY4" fmla="*/ 0 h 124691"/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1120884 w 1692000"/>
                <a:gd name="connsiteY3" fmla="*/ 119090 h 124691"/>
                <a:gd name="connsiteX4" fmla="*/ 0 w 1692000"/>
                <a:gd name="connsiteY4" fmla="*/ 124691 h 124691"/>
                <a:gd name="connsiteX5" fmla="*/ 0 w 1692000"/>
                <a:gd name="connsiteY5" fmla="*/ 0 h 124691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20884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79607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2000" h="127479">
                  <a:moveTo>
                    <a:pt x="0" y="0"/>
                  </a:moveTo>
                  <a:lnTo>
                    <a:pt x="1692000" y="0"/>
                  </a:lnTo>
                  <a:lnTo>
                    <a:pt x="1692000" y="124691"/>
                  </a:lnTo>
                  <a:lnTo>
                    <a:pt x="1179607" y="119090"/>
                  </a:lnTo>
                  <a:lnTo>
                    <a:pt x="768546" y="127479"/>
                  </a:lnTo>
                  <a:lnTo>
                    <a:pt x="0" y="124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146274" y="6030668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9"/>
            <p:cNvSpPr/>
            <p:nvPr/>
          </p:nvSpPr>
          <p:spPr>
            <a:xfrm rot="1595797">
              <a:off x="5328299" y="5332531"/>
              <a:ext cx="864000" cy="198399"/>
            </a:xfrm>
            <a:custGeom>
              <a:avLst/>
              <a:gdLst>
                <a:gd name="connsiteX0" fmla="*/ 0 w 864000"/>
                <a:gd name="connsiteY0" fmla="*/ 0 h 197849"/>
                <a:gd name="connsiteX1" fmla="*/ 864000 w 864000"/>
                <a:gd name="connsiteY1" fmla="*/ 0 h 197849"/>
                <a:gd name="connsiteX2" fmla="*/ 864000 w 864000"/>
                <a:gd name="connsiteY2" fmla="*/ 197849 h 197849"/>
                <a:gd name="connsiteX3" fmla="*/ 0 w 864000"/>
                <a:gd name="connsiteY3" fmla="*/ 197849 h 197849"/>
                <a:gd name="connsiteX4" fmla="*/ 0 w 864000"/>
                <a:gd name="connsiteY4" fmla="*/ 0 h 19784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864000 w 864000"/>
                <a:gd name="connsiteY2" fmla="*/ 550 h 198399"/>
                <a:gd name="connsiteX3" fmla="*/ 864000 w 864000"/>
                <a:gd name="connsiteY3" fmla="*/ 198399 h 198399"/>
                <a:gd name="connsiteX4" fmla="*/ 0 w 864000"/>
                <a:gd name="connsiteY4" fmla="*/ 198399 h 198399"/>
                <a:gd name="connsiteX5" fmla="*/ 0 w 864000"/>
                <a:gd name="connsiteY5" fmla="*/ 550 h 19839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615127 w 864000"/>
                <a:gd name="connsiteY2" fmla="*/ 0 h 198399"/>
                <a:gd name="connsiteX3" fmla="*/ 864000 w 864000"/>
                <a:gd name="connsiteY3" fmla="*/ 550 h 198399"/>
                <a:gd name="connsiteX4" fmla="*/ 864000 w 864000"/>
                <a:gd name="connsiteY4" fmla="*/ 198399 h 198399"/>
                <a:gd name="connsiteX5" fmla="*/ 0 w 864000"/>
                <a:gd name="connsiteY5" fmla="*/ 198399 h 198399"/>
                <a:gd name="connsiteX6" fmla="*/ 0 w 864000"/>
                <a:gd name="connsiteY6" fmla="*/ 550 h 19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4000" h="198399">
                  <a:moveTo>
                    <a:pt x="0" y="550"/>
                  </a:moveTo>
                  <a:lnTo>
                    <a:pt x="237622" y="0"/>
                  </a:lnTo>
                  <a:lnTo>
                    <a:pt x="615127" y="0"/>
                  </a:lnTo>
                  <a:lnTo>
                    <a:pt x="864000" y="550"/>
                  </a:lnTo>
                  <a:lnTo>
                    <a:pt x="864000" y="198399"/>
                  </a:lnTo>
                  <a:lnTo>
                    <a:pt x="0" y="198399"/>
                  </a:lnTo>
                  <a:lnTo>
                    <a:pt x="0" y="550"/>
                  </a:lnTo>
                  <a:close/>
                </a:path>
              </a:pathLst>
            </a:custGeom>
            <a:solidFill>
              <a:srgbClr val="8C5402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연결선 40"/>
            <p:cNvCxnSpPr>
              <a:stCxn id="38" idx="4"/>
              <a:endCxn id="40" idx="1"/>
            </p:cNvCxnSpPr>
            <p:nvPr/>
          </p:nvCxnSpPr>
          <p:spPr>
            <a:xfrm flipH="1">
              <a:off x="5630902" y="5099736"/>
              <a:ext cx="283918" cy="15626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stCxn id="38" idx="3"/>
              <a:endCxn id="40" idx="2"/>
            </p:cNvCxnSpPr>
            <p:nvPr/>
          </p:nvCxnSpPr>
          <p:spPr>
            <a:xfrm flipH="1">
              <a:off x="5968460" y="5091347"/>
              <a:ext cx="357421" cy="33366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아래쪽 화살표 52"/>
          <p:cNvSpPr/>
          <p:nvPr/>
        </p:nvSpPr>
        <p:spPr>
          <a:xfrm>
            <a:off x="5824509" y="2813396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아래쪽 화살표 53"/>
          <p:cNvSpPr/>
          <p:nvPr/>
        </p:nvSpPr>
        <p:spPr>
          <a:xfrm>
            <a:off x="5860387" y="4520686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통나무 함정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949078" y="2972787"/>
            <a:ext cx="2313130" cy="186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직선 화살표 연결선 54"/>
          <p:cNvCxnSpPr/>
          <p:nvPr/>
        </p:nvCxnSpPr>
        <p:spPr>
          <a:xfrm>
            <a:off x="3262208" y="3273844"/>
            <a:ext cx="2368694" cy="6840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5122460" y="3210105"/>
            <a:ext cx="1692000" cy="1183102"/>
            <a:chOff x="4735214" y="3852446"/>
            <a:chExt cx="1692000" cy="1183102"/>
          </a:xfrm>
        </p:grpSpPr>
        <p:sp>
          <p:nvSpPr>
            <p:cNvPr id="29" name="직사각형 7"/>
            <p:cNvSpPr/>
            <p:nvPr/>
          </p:nvSpPr>
          <p:spPr>
            <a:xfrm>
              <a:off x="4735214" y="3852446"/>
              <a:ext cx="1692000" cy="127479"/>
            </a:xfrm>
            <a:custGeom>
              <a:avLst/>
              <a:gdLst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0 w 1692000"/>
                <a:gd name="connsiteY3" fmla="*/ 124691 h 124691"/>
                <a:gd name="connsiteX4" fmla="*/ 0 w 1692000"/>
                <a:gd name="connsiteY4" fmla="*/ 0 h 124691"/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1120884 w 1692000"/>
                <a:gd name="connsiteY3" fmla="*/ 119090 h 124691"/>
                <a:gd name="connsiteX4" fmla="*/ 0 w 1692000"/>
                <a:gd name="connsiteY4" fmla="*/ 124691 h 124691"/>
                <a:gd name="connsiteX5" fmla="*/ 0 w 1692000"/>
                <a:gd name="connsiteY5" fmla="*/ 0 h 124691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20884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79607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2000" h="127479">
                  <a:moveTo>
                    <a:pt x="0" y="0"/>
                  </a:moveTo>
                  <a:lnTo>
                    <a:pt x="1692000" y="0"/>
                  </a:lnTo>
                  <a:lnTo>
                    <a:pt x="1692000" y="124691"/>
                  </a:lnTo>
                  <a:lnTo>
                    <a:pt x="1179607" y="119090"/>
                  </a:lnTo>
                  <a:lnTo>
                    <a:pt x="768546" y="127479"/>
                  </a:lnTo>
                  <a:lnTo>
                    <a:pt x="0" y="124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735214" y="4910857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9"/>
            <p:cNvSpPr/>
            <p:nvPr/>
          </p:nvSpPr>
          <p:spPr>
            <a:xfrm>
              <a:off x="5269036" y="4600246"/>
              <a:ext cx="864000" cy="198399"/>
            </a:xfrm>
            <a:custGeom>
              <a:avLst/>
              <a:gdLst>
                <a:gd name="connsiteX0" fmla="*/ 0 w 864000"/>
                <a:gd name="connsiteY0" fmla="*/ 0 h 197849"/>
                <a:gd name="connsiteX1" fmla="*/ 864000 w 864000"/>
                <a:gd name="connsiteY1" fmla="*/ 0 h 197849"/>
                <a:gd name="connsiteX2" fmla="*/ 864000 w 864000"/>
                <a:gd name="connsiteY2" fmla="*/ 197849 h 197849"/>
                <a:gd name="connsiteX3" fmla="*/ 0 w 864000"/>
                <a:gd name="connsiteY3" fmla="*/ 197849 h 197849"/>
                <a:gd name="connsiteX4" fmla="*/ 0 w 864000"/>
                <a:gd name="connsiteY4" fmla="*/ 0 h 19784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864000 w 864000"/>
                <a:gd name="connsiteY2" fmla="*/ 550 h 198399"/>
                <a:gd name="connsiteX3" fmla="*/ 864000 w 864000"/>
                <a:gd name="connsiteY3" fmla="*/ 198399 h 198399"/>
                <a:gd name="connsiteX4" fmla="*/ 0 w 864000"/>
                <a:gd name="connsiteY4" fmla="*/ 198399 h 198399"/>
                <a:gd name="connsiteX5" fmla="*/ 0 w 864000"/>
                <a:gd name="connsiteY5" fmla="*/ 550 h 19839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615127 w 864000"/>
                <a:gd name="connsiteY2" fmla="*/ 0 h 198399"/>
                <a:gd name="connsiteX3" fmla="*/ 864000 w 864000"/>
                <a:gd name="connsiteY3" fmla="*/ 550 h 198399"/>
                <a:gd name="connsiteX4" fmla="*/ 864000 w 864000"/>
                <a:gd name="connsiteY4" fmla="*/ 198399 h 198399"/>
                <a:gd name="connsiteX5" fmla="*/ 0 w 864000"/>
                <a:gd name="connsiteY5" fmla="*/ 198399 h 198399"/>
                <a:gd name="connsiteX6" fmla="*/ 0 w 864000"/>
                <a:gd name="connsiteY6" fmla="*/ 550 h 19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4000" h="198399">
                  <a:moveTo>
                    <a:pt x="0" y="550"/>
                  </a:moveTo>
                  <a:lnTo>
                    <a:pt x="237622" y="0"/>
                  </a:lnTo>
                  <a:lnTo>
                    <a:pt x="615127" y="0"/>
                  </a:lnTo>
                  <a:lnTo>
                    <a:pt x="864000" y="550"/>
                  </a:lnTo>
                  <a:lnTo>
                    <a:pt x="864000" y="198399"/>
                  </a:lnTo>
                  <a:lnTo>
                    <a:pt x="0" y="198399"/>
                  </a:lnTo>
                  <a:lnTo>
                    <a:pt x="0" y="550"/>
                  </a:lnTo>
                  <a:close/>
                </a:path>
              </a:pathLst>
            </a:custGeom>
            <a:solidFill>
              <a:srgbClr val="8C5402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>
              <a:stCxn id="29" idx="4"/>
              <a:endCxn id="31" idx="1"/>
            </p:cNvCxnSpPr>
            <p:nvPr/>
          </p:nvCxnSpPr>
          <p:spPr>
            <a:xfrm>
              <a:off x="5503760" y="3979925"/>
              <a:ext cx="2898" cy="620321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29" idx="3"/>
              <a:endCxn id="31" idx="2"/>
            </p:cNvCxnSpPr>
            <p:nvPr/>
          </p:nvCxnSpPr>
          <p:spPr>
            <a:xfrm flipH="1">
              <a:off x="5884163" y="3971536"/>
              <a:ext cx="30658" cy="62871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2695609" y="5179058"/>
            <a:ext cx="1692000" cy="1183102"/>
            <a:chOff x="4735214" y="3852446"/>
            <a:chExt cx="1692000" cy="1183102"/>
          </a:xfrm>
        </p:grpSpPr>
        <p:sp>
          <p:nvSpPr>
            <p:cNvPr id="84" name="직사각형 7"/>
            <p:cNvSpPr/>
            <p:nvPr/>
          </p:nvSpPr>
          <p:spPr>
            <a:xfrm>
              <a:off x="4735214" y="3852446"/>
              <a:ext cx="1692000" cy="127479"/>
            </a:xfrm>
            <a:custGeom>
              <a:avLst/>
              <a:gdLst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0 w 1692000"/>
                <a:gd name="connsiteY3" fmla="*/ 124691 h 124691"/>
                <a:gd name="connsiteX4" fmla="*/ 0 w 1692000"/>
                <a:gd name="connsiteY4" fmla="*/ 0 h 124691"/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1120884 w 1692000"/>
                <a:gd name="connsiteY3" fmla="*/ 119090 h 124691"/>
                <a:gd name="connsiteX4" fmla="*/ 0 w 1692000"/>
                <a:gd name="connsiteY4" fmla="*/ 124691 h 124691"/>
                <a:gd name="connsiteX5" fmla="*/ 0 w 1692000"/>
                <a:gd name="connsiteY5" fmla="*/ 0 h 124691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20884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79607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2000" h="127479">
                  <a:moveTo>
                    <a:pt x="0" y="0"/>
                  </a:moveTo>
                  <a:lnTo>
                    <a:pt x="1692000" y="0"/>
                  </a:lnTo>
                  <a:lnTo>
                    <a:pt x="1692000" y="124691"/>
                  </a:lnTo>
                  <a:lnTo>
                    <a:pt x="1179607" y="119090"/>
                  </a:lnTo>
                  <a:lnTo>
                    <a:pt x="768546" y="127479"/>
                  </a:lnTo>
                  <a:lnTo>
                    <a:pt x="0" y="124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4735214" y="4910857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9"/>
            <p:cNvSpPr/>
            <p:nvPr/>
          </p:nvSpPr>
          <p:spPr>
            <a:xfrm>
              <a:off x="5269036" y="4600246"/>
              <a:ext cx="864000" cy="198399"/>
            </a:xfrm>
            <a:custGeom>
              <a:avLst/>
              <a:gdLst>
                <a:gd name="connsiteX0" fmla="*/ 0 w 864000"/>
                <a:gd name="connsiteY0" fmla="*/ 0 h 197849"/>
                <a:gd name="connsiteX1" fmla="*/ 864000 w 864000"/>
                <a:gd name="connsiteY1" fmla="*/ 0 h 197849"/>
                <a:gd name="connsiteX2" fmla="*/ 864000 w 864000"/>
                <a:gd name="connsiteY2" fmla="*/ 197849 h 197849"/>
                <a:gd name="connsiteX3" fmla="*/ 0 w 864000"/>
                <a:gd name="connsiteY3" fmla="*/ 197849 h 197849"/>
                <a:gd name="connsiteX4" fmla="*/ 0 w 864000"/>
                <a:gd name="connsiteY4" fmla="*/ 0 h 19784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864000 w 864000"/>
                <a:gd name="connsiteY2" fmla="*/ 550 h 198399"/>
                <a:gd name="connsiteX3" fmla="*/ 864000 w 864000"/>
                <a:gd name="connsiteY3" fmla="*/ 198399 h 198399"/>
                <a:gd name="connsiteX4" fmla="*/ 0 w 864000"/>
                <a:gd name="connsiteY4" fmla="*/ 198399 h 198399"/>
                <a:gd name="connsiteX5" fmla="*/ 0 w 864000"/>
                <a:gd name="connsiteY5" fmla="*/ 550 h 19839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615127 w 864000"/>
                <a:gd name="connsiteY2" fmla="*/ 0 h 198399"/>
                <a:gd name="connsiteX3" fmla="*/ 864000 w 864000"/>
                <a:gd name="connsiteY3" fmla="*/ 550 h 198399"/>
                <a:gd name="connsiteX4" fmla="*/ 864000 w 864000"/>
                <a:gd name="connsiteY4" fmla="*/ 198399 h 198399"/>
                <a:gd name="connsiteX5" fmla="*/ 0 w 864000"/>
                <a:gd name="connsiteY5" fmla="*/ 198399 h 198399"/>
                <a:gd name="connsiteX6" fmla="*/ 0 w 864000"/>
                <a:gd name="connsiteY6" fmla="*/ 550 h 19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4000" h="198399">
                  <a:moveTo>
                    <a:pt x="0" y="550"/>
                  </a:moveTo>
                  <a:lnTo>
                    <a:pt x="237622" y="0"/>
                  </a:lnTo>
                  <a:lnTo>
                    <a:pt x="615127" y="0"/>
                  </a:lnTo>
                  <a:lnTo>
                    <a:pt x="864000" y="550"/>
                  </a:lnTo>
                  <a:lnTo>
                    <a:pt x="864000" y="198399"/>
                  </a:lnTo>
                  <a:lnTo>
                    <a:pt x="0" y="198399"/>
                  </a:lnTo>
                  <a:lnTo>
                    <a:pt x="0" y="550"/>
                  </a:lnTo>
                  <a:close/>
                </a:path>
              </a:pathLst>
            </a:custGeom>
            <a:solidFill>
              <a:srgbClr val="8C540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직선 연결선 86"/>
            <p:cNvCxnSpPr>
              <a:stCxn id="84" idx="4"/>
              <a:endCxn id="86" idx="1"/>
            </p:cNvCxnSpPr>
            <p:nvPr/>
          </p:nvCxnSpPr>
          <p:spPr>
            <a:xfrm>
              <a:off x="5503760" y="3979925"/>
              <a:ext cx="2898" cy="620321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>
              <a:stCxn id="84" idx="3"/>
              <a:endCxn id="86" idx="2"/>
            </p:cNvCxnSpPr>
            <p:nvPr/>
          </p:nvCxnSpPr>
          <p:spPr>
            <a:xfrm flipH="1">
              <a:off x="5884163" y="3971536"/>
              <a:ext cx="30658" cy="62871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340234" y="5771002"/>
            <a:ext cx="195136" cy="40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그룹 90"/>
          <p:cNvGrpSpPr/>
          <p:nvPr/>
        </p:nvGrpSpPr>
        <p:grpSpPr>
          <a:xfrm rot="1866791">
            <a:off x="4109076" y="5875995"/>
            <a:ext cx="219096" cy="182655"/>
            <a:chOff x="8288323" y="4694031"/>
            <a:chExt cx="430763" cy="404433"/>
          </a:xfrm>
        </p:grpSpPr>
        <p:sp>
          <p:nvSpPr>
            <p:cNvPr id="92" name="자유형 91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92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자유형 93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아래쪽 화살표 10"/>
          <p:cNvSpPr/>
          <p:nvPr/>
        </p:nvSpPr>
        <p:spPr>
          <a:xfrm rot="16200000">
            <a:off x="4152122" y="5928791"/>
            <a:ext cx="133004" cy="18077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2873249" y="5771002"/>
            <a:ext cx="195136" cy="40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6" name="그룹 95"/>
          <p:cNvGrpSpPr/>
          <p:nvPr/>
        </p:nvGrpSpPr>
        <p:grpSpPr>
          <a:xfrm rot="1866791">
            <a:off x="3002250" y="5875995"/>
            <a:ext cx="219096" cy="182655"/>
            <a:chOff x="8288323" y="4694031"/>
            <a:chExt cx="430763" cy="404433"/>
          </a:xfrm>
        </p:grpSpPr>
        <p:sp>
          <p:nvSpPr>
            <p:cNvPr id="97" name="자유형 96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98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아래쪽 화살표 88"/>
          <p:cNvSpPr/>
          <p:nvPr/>
        </p:nvSpPr>
        <p:spPr>
          <a:xfrm rot="5400000" flipH="1">
            <a:off x="3036669" y="5928791"/>
            <a:ext cx="133004" cy="18077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4641769" y="1758150"/>
            <a:ext cx="1344255" cy="615876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나무 전체에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콜라이더를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준다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69367" y="5099736"/>
            <a:ext cx="1822336" cy="1137733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콜라이더에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닿는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방향에 따라 밀려나는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방향이 다르다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단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오브젝트로 활용이 가능하다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3529719" y="5647600"/>
            <a:ext cx="269427" cy="32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83477472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8774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화염 기둥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885634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일정 범위 내에 접근했을 때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화염 기둥이 일정간격으로 바닥에서 솟구친다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5724814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일정 범위 내에 접근 했을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122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068" t="8622"/>
          <a:stretch/>
        </p:blipFill>
        <p:spPr bwMode="auto">
          <a:xfrm>
            <a:off x="360726" y="878255"/>
            <a:ext cx="2558643" cy="283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84059" y="878255"/>
            <a:ext cx="1418598" cy="20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ire trap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722" t="13620" r="29258" b="18394"/>
          <a:stretch/>
        </p:blipFill>
        <p:spPr bwMode="auto">
          <a:xfrm>
            <a:off x="360725" y="3716487"/>
            <a:ext cx="2558643" cy="258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49639046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4997390" y="4004193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997390" y="1924308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>
            <a:off x="6137434" y="2321082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189581" y="4008050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189581" y="1931366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1153"/>
          <a:stretch/>
        </p:blipFill>
        <p:spPr bwMode="auto">
          <a:xfrm>
            <a:off x="5928416" y="2896728"/>
            <a:ext cx="569628" cy="110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4997390" y="5514586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>
            <a:off x="6137434" y="4402867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189581" y="5521644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442702" y="1436715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620250" y="3516600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614442" y="5052715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4826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화염 기둥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9857778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지정된 발판이 눌러졌을 때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화염 기둥이 바닥에서 솟구친다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발판은 발판 오브젝트 참조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1277523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지정된 발판이 눌러졌을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122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068" t="8622"/>
          <a:stretch/>
        </p:blipFill>
        <p:spPr bwMode="auto">
          <a:xfrm>
            <a:off x="360726" y="878255"/>
            <a:ext cx="2558643" cy="283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84059" y="878255"/>
            <a:ext cx="1418598" cy="20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아래쪽 화살표 11"/>
          <p:cNvSpPr/>
          <p:nvPr/>
        </p:nvSpPr>
        <p:spPr>
          <a:xfrm>
            <a:off x="5344015" y="4214743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6" descr="fire trap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722" t="13620" r="29258" b="18394"/>
          <a:stretch/>
        </p:blipFill>
        <p:spPr bwMode="auto">
          <a:xfrm>
            <a:off x="360725" y="3716487"/>
            <a:ext cx="2558643" cy="258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396162" y="5901711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396162" y="3825027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685069" y="3230612"/>
            <a:ext cx="484750" cy="618287"/>
            <a:chOff x="4751573" y="3230612"/>
            <a:chExt cx="484750" cy="618287"/>
          </a:xfrm>
        </p:grpSpPr>
        <p:pic>
          <p:nvPicPr>
            <p:cNvPr id="15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 bwMode="auto">
            <a:xfrm>
              <a:off x="4829156" y="3230612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4751573" y="3753786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685069" y="5426879"/>
            <a:ext cx="484750" cy="535157"/>
            <a:chOff x="4662667" y="5410253"/>
            <a:chExt cx="484750" cy="535157"/>
          </a:xfrm>
        </p:grpSpPr>
        <p:pic>
          <p:nvPicPr>
            <p:cNvPr id="22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 bwMode="auto">
            <a:xfrm>
              <a:off x="4740250" y="5410253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4662667" y="5850297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918536" y="3817969"/>
            <a:ext cx="3182035" cy="2314383"/>
            <a:chOff x="5133990" y="2442175"/>
            <a:chExt cx="1692000" cy="1230639"/>
          </a:xfrm>
        </p:grpSpPr>
        <p:sp>
          <p:nvSpPr>
            <p:cNvPr id="8" name="직사각형 7"/>
            <p:cNvSpPr/>
            <p:nvPr/>
          </p:nvSpPr>
          <p:spPr>
            <a:xfrm>
              <a:off x="5133990" y="3548123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133990" y="2442175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 xmlns="">
                    <a14:imgLayer r:embed="rId8">
                      <a14:imgEffect>
                        <a14:colorTemperature colorTemp="112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21153"/>
            <a:stretch/>
          </p:blipFill>
          <p:spPr bwMode="auto">
            <a:xfrm>
              <a:off x="5780825" y="2959245"/>
              <a:ext cx="302891" cy="588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아래쪽 화살표 19"/>
          <p:cNvSpPr/>
          <p:nvPr/>
        </p:nvSpPr>
        <p:spPr>
          <a:xfrm>
            <a:off x="4805550" y="5914472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2540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478488" y="1336951"/>
            <a:ext cx="484750" cy="618287"/>
            <a:chOff x="4751573" y="3230612"/>
            <a:chExt cx="484750" cy="618287"/>
          </a:xfrm>
        </p:grpSpPr>
        <p:pic>
          <p:nvPicPr>
            <p:cNvPr id="24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 bwMode="auto">
            <a:xfrm>
              <a:off x="4829156" y="3230612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4751573" y="3753786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478488" y="3533218"/>
            <a:ext cx="484750" cy="535157"/>
            <a:chOff x="4662667" y="5410253"/>
            <a:chExt cx="484750" cy="535157"/>
          </a:xfrm>
        </p:grpSpPr>
        <p:pic>
          <p:nvPicPr>
            <p:cNvPr id="30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 bwMode="auto">
            <a:xfrm>
              <a:off x="4740250" y="5410253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/>
            <p:cNvSpPr/>
            <p:nvPr/>
          </p:nvSpPr>
          <p:spPr>
            <a:xfrm>
              <a:off x="4662667" y="5850297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997390" y="4004193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997390" y="1924308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화염 기둥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0074878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지정된 발판이 눌러졌을 때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화염 기둥이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바닥에서 솟구치고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떼었을 때 기둥이 사라진다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발판은 발판 오브젝트 참조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0830526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지정된 발판이 눌러졌을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122" name="Picture 2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068" t="8622"/>
          <a:stretch/>
        </p:blipFill>
        <p:spPr bwMode="auto">
          <a:xfrm>
            <a:off x="360726" y="878255"/>
            <a:ext cx="2558643" cy="283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84059" y="878255"/>
            <a:ext cx="1418598" cy="20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ire trap에 대한 이미지 검색결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722" t="13620" r="29258" b="18394"/>
          <a:stretch/>
        </p:blipFill>
        <p:spPr bwMode="auto">
          <a:xfrm>
            <a:off x="360725" y="3716487"/>
            <a:ext cx="2558643" cy="258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0" name="아래쪽 화살표 19"/>
          <p:cNvSpPr/>
          <p:nvPr/>
        </p:nvSpPr>
        <p:spPr>
          <a:xfrm>
            <a:off x="6137434" y="2321082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89581" y="4008050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189581" y="1931366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1153"/>
          <a:stretch/>
        </p:blipFill>
        <p:spPr bwMode="auto">
          <a:xfrm>
            <a:off x="5928416" y="2896728"/>
            <a:ext cx="569628" cy="110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아래쪽 화살표 35"/>
          <p:cNvSpPr/>
          <p:nvPr/>
        </p:nvSpPr>
        <p:spPr>
          <a:xfrm>
            <a:off x="5598969" y="4020811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5478488" y="4927229"/>
            <a:ext cx="484750" cy="618287"/>
            <a:chOff x="4751573" y="3230612"/>
            <a:chExt cx="484750" cy="618287"/>
          </a:xfrm>
        </p:grpSpPr>
        <p:pic>
          <p:nvPicPr>
            <p:cNvPr id="38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 bwMode="auto">
            <a:xfrm>
              <a:off x="4829156" y="3230612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4751573" y="3753786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4997390" y="5514586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아래쪽 화살표 40"/>
          <p:cNvSpPr/>
          <p:nvPr/>
        </p:nvSpPr>
        <p:spPr>
          <a:xfrm>
            <a:off x="6137434" y="4402867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189581" y="5521644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flipV="1">
            <a:off x="5599377" y="5534775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3116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478488" y="1336951"/>
            <a:ext cx="484750" cy="618287"/>
            <a:chOff x="4751573" y="3230612"/>
            <a:chExt cx="484750" cy="618287"/>
          </a:xfrm>
        </p:grpSpPr>
        <p:pic>
          <p:nvPicPr>
            <p:cNvPr id="24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 bwMode="auto">
            <a:xfrm>
              <a:off x="4829156" y="3230612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4751573" y="3753786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478488" y="3533218"/>
            <a:ext cx="484750" cy="535157"/>
            <a:chOff x="4662667" y="5410253"/>
            <a:chExt cx="484750" cy="535157"/>
          </a:xfrm>
        </p:grpSpPr>
        <p:pic>
          <p:nvPicPr>
            <p:cNvPr id="30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 bwMode="auto">
            <a:xfrm>
              <a:off x="4740250" y="5410253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/>
            <p:cNvSpPr/>
            <p:nvPr/>
          </p:nvSpPr>
          <p:spPr>
            <a:xfrm>
              <a:off x="4662667" y="5850297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997390" y="4004193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997390" y="1924308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화염 기둥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1529145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지정된 발판이 눌러졌을 때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화염 기둥이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바닥에서 솟구치고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떼었을 때 기둥이 사라진다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발판은 발판 오브젝트 참조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3622204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지정된 발판이 눌러졌을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122" name="Picture 2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068" t="8622"/>
          <a:stretch/>
        </p:blipFill>
        <p:spPr bwMode="auto">
          <a:xfrm>
            <a:off x="360726" y="878255"/>
            <a:ext cx="2558643" cy="283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84059" y="878255"/>
            <a:ext cx="1418598" cy="20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ire trap에 대한 이미지 검색결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722" t="13620" r="29258" b="18394"/>
          <a:stretch/>
        </p:blipFill>
        <p:spPr bwMode="auto">
          <a:xfrm>
            <a:off x="360725" y="3716487"/>
            <a:ext cx="2558643" cy="258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0" name="아래쪽 화살표 19"/>
          <p:cNvSpPr/>
          <p:nvPr/>
        </p:nvSpPr>
        <p:spPr>
          <a:xfrm>
            <a:off x="6137434" y="2321082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89581" y="4008050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189581" y="1931366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1153"/>
          <a:stretch/>
        </p:blipFill>
        <p:spPr bwMode="auto">
          <a:xfrm>
            <a:off x="5928416" y="2896728"/>
            <a:ext cx="569628" cy="110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아래쪽 화살표 35"/>
          <p:cNvSpPr/>
          <p:nvPr/>
        </p:nvSpPr>
        <p:spPr>
          <a:xfrm>
            <a:off x="5598969" y="4020811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아래쪽 화살표 40"/>
          <p:cNvSpPr/>
          <p:nvPr/>
        </p:nvSpPr>
        <p:spPr>
          <a:xfrm>
            <a:off x="6137434" y="4402867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556071" y="5009944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478488" y="5641196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997390" y="5672127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189581" y="5675984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6079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6.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쇠창바닥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83008085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바닥이 뚫려있는 지형에 위치하여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닿게 되면 효과가 발동된다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15422818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즉사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4" descr="dungeon trap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696" y="956843"/>
            <a:ext cx="2838856" cy="287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809480" y="3061117"/>
            <a:ext cx="1316194" cy="8477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5400000">
            <a:off x="4693405" y="3258888"/>
            <a:ext cx="630039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82708" y="3674357"/>
            <a:ext cx="883092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5400000">
            <a:off x="5341998" y="3258889"/>
            <a:ext cx="630039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39768" y="3061117"/>
            <a:ext cx="1316194" cy="8477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>
            <a:spLocks noChangeAspect="1"/>
          </p:cNvSpPr>
          <p:nvPr/>
        </p:nvSpPr>
        <p:spPr>
          <a:xfrm>
            <a:off x="5100373" y="3566789"/>
            <a:ext cx="108000" cy="13599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>
            <a:spLocks noChangeAspect="1"/>
          </p:cNvSpPr>
          <p:nvPr/>
        </p:nvSpPr>
        <p:spPr>
          <a:xfrm>
            <a:off x="5214317" y="3566789"/>
            <a:ext cx="108000" cy="13599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>
            <a:spLocks noChangeAspect="1"/>
          </p:cNvSpPr>
          <p:nvPr/>
        </p:nvSpPr>
        <p:spPr>
          <a:xfrm>
            <a:off x="5330969" y="3566789"/>
            <a:ext cx="108000" cy="13599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>
            <a:spLocks noChangeAspect="1"/>
          </p:cNvSpPr>
          <p:nvPr/>
        </p:nvSpPr>
        <p:spPr>
          <a:xfrm>
            <a:off x="5447621" y="3566789"/>
            <a:ext cx="108000" cy="13599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죽창함정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696" y="3827067"/>
            <a:ext cx="3265451" cy="217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248547" y="297690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99619870"/>
              </p:ext>
            </p:extLst>
          </p:nvPr>
        </p:nvGraphicFramePr>
        <p:xfrm>
          <a:off x="7798647" y="4476112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8844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7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무너지는 바닥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23213743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명 이상의 캐릭터가 함정에 접촉했을 때 바닥이 무너지는 함정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1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개만 사용하거나 여러 개를 이어서 사용할 수 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전체적인 디자인은 신전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디자인에서 금이 간 형태이다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3718423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</a:t>
                      </a:r>
                      <a:r>
                        <a:rPr lang="ko-KR" altLang="en-US" sz="1200" b="1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이상의 캐릭터가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30695851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1028" name="Picture 4" descr="collapse floor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28029" y="2544172"/>
            <a:ext cx="3064221" cy="229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/>
          <p:cNvGrpSpPr/>
          <p:nvPr/>
        </p:nvGrpSpPr>
        <p:grpSpPr>
          <a:xfrm>
            <a:off x="4516547" y="1636832"/>
            <a:ext cx="1953756" cy="382564"/>
            <a:chOff x="4848598" y="1627464"/>
            <a:chExt cx="1953756" cy="382564"/>
          </a:xfrm>
        </p:grpSpPr>
        <p:sp>
          <p:nvSpPr>
            <p:cNvPr id="23" name="직사각형 22"/>
            <p:cNvSpPr/>
            <p:nvPr/>
          </p:nvSpPr>
          <p:spPr>
            <a:xfrm>
              <a:off x="4848598" y="1627464"/>
              <a:ext cx="762520" cy="38256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086414" y="1627464"/>
              <a:ext cx="715940" cy="38256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5598092" y="1627464"/>
              <a:ext cx="488322" cy="81742"/>
            </a:xfrm>
            <a:custGeom>
              <a:avLst/>
              <a:gdLst>
                <a:gd name="connsiteX0" fmla="*/ 488322 w 488322"/>
                <a:gd name="connsiteY0" fmla="*/ 57831 h 137274"/>
                <a:gd name="connsiteX1" fmla="*/ 488322 w 488322"/>
                <a:gd name="connsiteY1" fmla="*/ 137274 h 137274"/>
                <a:gd name="connsiteX2" fmla="*/ 309890 w 488322"/>
                <a:gd name="connsiteY2" fmla="*/ 137274 h 137274"/>
                <a:gd name="connsiteX3" fmla="*/ 306690 w 488322"/>
                <a:gd name="connsiteY3" fmla="*/ 0 h 137274"/>
                <a:gd name="connsiteX4" fmla="*/ 488322 w 488322"/>
                <a:gd name="connsiteY4" fmla="*/ 0 h 137274"/>
                <a:gd name="connsiteX5" fmla="*/ 488322 w 488322"/>
                <a:gd name="connsiteY5" fmla="*/ 38127 h 137274"/>
                <a:gd name="connsiteX6" fmla="*/ 265635 w 488322"/>
                <a:gd name="connsiteY6" fmla="*/ 137274 h 137274"/>
                <a:gd name="connsiteX7" fmla="*/ 242678 w 488322"/>
                <a:gd name="connsiteY7" fmla="*/ 137274 h 137274"/>
                <a:gd name="connsiteX8" fmla="*/ 256350 w 488322"/>
                <a:gd name="connsiteY8" fmla="*/ 0 h 137274"/>
                <a:gd name="connsiteX9" fmla="*/ 286829 w 488322"/>
                <a:gd name="connsiteY9" fmla="*/ 0 h 137274"/>
                <a:gd name="connsiteX10" fmla="*/ 222817 w 488322"/>
                <a:gd name="connsiteY10" fmla="*/ 137274 h 137274"/>
                <a:gd name="connsiteX11" fmla="*/ 0 w 488322"/>
                <a:gd name="connsiteY11" fmla="*/ 137274 h 137274"/>
                <a:gd name="connsiteX12" fmla="*/ 0 w 488322"/>
                <a:gd name="connsiteY12" fmla="*/ 114134 h 137274"/>
                <a:gd name="connsiteX13" fmla="*/ 0 w 488322"/>
                <a:gd name="connsiteY13" fmla="*/ 0 h 137274"/>
                <a:gd name="connsiteX14" fmla="*/ 212094 w 488322"/>
                <a:gd name="connsiteY14" fmla="*/ 0 h 137274"/>
                <a:gd name="connsiteX15" fmla="*/ 0 w 488322"/>
                <a:gd name="connsiteY15" fmla="*/ 94431 h 13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322" h="137274">
                  <a:moveTo>
                    <a:pt x="488322" y="57831"/>
                  </a:moveTo>
                  <a:lnTo>
                    <a:pt x="488322" y="137274"/>
                  </a:lnTo>
                  <a:lnTo>
                    <a:pt x="309890" y="137274"/>
                  </a:lnTo>
                  <a:close/>
                  <a:moveTo>
                    <a:pt x="306690" y="0"/>
                  </a:moveTo>
                  <a:lnTo>
                    <a:pt x="488322" y="0"/>
                  </a:lnTo>
                  <a:lnTo>
                    <a:pt x="488322" y="38127"/>
                  </a:lnTo>
                  <a:lnTo>
                    <a:pt x="265635" y="137274"/>
                  </a:lnTo>
                  <a:lnTo>
                    <a:pt x="242678" y="137274"/>
                  </a:lnTo>
                  <a:close/>
                  <a:moveTo>
                    <a:pt x="256350" y="0"/>
                  </a:moveTo>
                  <a:lnTo>
                    <a:pt x="286829" y="0"/>
                  </a:lnTo>
                  <a:lnTo>
                    <a:pt x="222817" y="137274"/>
                  </a:lnTo>
                  <a:lnTo>
                    <a:pt x="0" y="137274"/>
                  </a:lnTo>
                  <a:lnTo>
                    <a:pt x="0" y="114134"/>
                  </a:lnTo>
                  <a:close/>
                  <a:moveTo>
                    <a:pt x="0" y="0"/>
                  </a:moveTo>
                  <a:lnTo>
                    <a:pt x="212094" y="0"/>
                  </a:lnTo>
                  <a:lnTo>
                    <a:pt x="0" y="9443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516547" y="3200697"/>
            <a:ext cx="1953756" cy="382564"/>
            <a:chOff x="4848598" y="2687058"/>
            <a:chExt cx="1953756" cy="382564"/>
          </a:xfrm>
        </p:grpSpPr>
        <p:sp>
          <p:nvSpPr>
            <p:cNvPr id="38" name="직사각형 37"/>
            <p:cNvSpPr/>
            <p:nvPr/>
          </p:nvSpPr>
          <p:spPr>
            <a:xfrm>
              <a:off x="4848598" y="2687058"/>
              <a:ext cx="762520" cy="38256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086414" y="2687058"/>
              <a:ext cx="715940" cy="38256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 rot="20700000">
              <a:off x="5832337" y="2731728"/>
              <a:ext cx="239507" cy="81742"/>
            </a:xfrm>
            <a:custGeom>
              <a:avLst/>
              <a:gdLst>
                <a:gd name="connsiteX0" fmla="*/ 239507 w 239507"/>
                <a:gd name="connsiteY0" fmla="*/ 34437 h 81742"/>
                <a:gd name="connsiteX1" fmla="*/ 239507 w 239507"/>
                <a:gd name="connsiteY1" fmla="*/ 81742 h 81742"/>
                <a:gd name="connsiteX2" fmla="*/ 61075 w 239507"/>
                <a:gd name="connsiteY2" fmla="*/ 81742 h 81742"/>
                <a:gd name="connsiteX3" fmla="*/ 57875 w 239507"/>
                <a:gd name="connsiteY3" fmla="*/ 0 h 81742"/>
                <a:gd name="connsiteX4" fmla="*/ 239507 w 239507"/>
                <a:gd name="connsiteY4" fmla="*/ 0 h 81742"/>
                <a:gd name="connsiteX5" fmla="*/ 239507 w 239507"/>
                <a:gd name="connsiteY5" fmla="*/ 22703 h 81742"/>
                <a:gd name="connsiteX6" fmla="*/ 16820 w 239507"/>
                <a:gd name="connsiteY6" fmla="*/ 81742 h 81742"/>
                <a:gd name="connsiteX7" fmla="*/ 0 w 239507"/>
                <a:gd name="connsiteY7" fmla="*/ 81742 h 81742"/>
                <a:gd name="connsiteX8" fmla="*/ 23382 w 239507"/>
                <a:gd name="connsiteY8" fmla="*/ 44047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507" h="81742">
                  <a:moveTo>
                    <a:pt x="239507" y="34437"/>
                  </a:moveTo>
                  <a:lnTo>
                    <a:pt x="239507" y="81742"/>
                  </a:lnTo>
                  <a:lnTo>
                    <a:pt x="61075" y="81742"/>
                  </a:lnTo>
                  <a:close/>
                  <a:moveTo>
                    <a:pt x="57875" y="0"/>
                  </a:moveTo>
                  <a:lnTo>
                    <a:pt x="239507" y="0"/>
                  </a:lnTo>
                  <a:lnTo>
                    <a:pt x="239507" y="22703"/>
                  </a:lnTo>
                  <a:lnTo>
                    <a:pt x="16820" y="81742"/>
                  </a:lnTo>
                  <a:lnTo>
                    <a:pt x="0" y="81742"/>
                  </a:lnTo>
                  <a:lnTo>
                    <a:pt x="23382" y="4404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 rot="1220448">
              <a:off x="5571349" y="2731728"/>
              <a:ext cx="271681" cy="81742"/>
            </a:xfrm>
            <a:custGeom>
              <a:avLst/>
              <a:gdLst>
                <a:gd name="connsiteX0" fmla="*/ 256350 w 271681"/>
                <a:gd name="connsiteY0" fmla="*/ 0 h 81742"/>
                <a:gd name="connsiteX1" fmla="*/ 271681 w 271681"/>
                <a:gd name="connsiteY1" fmla="*/ 0 h 81742"/>
                <a:gd name="connsiteX2" fmla="*/ 229174 w 271681"/>
                <a:gd name="connsiteY2" fmla="*/ 73624 h 81742"/>
                <a:gd name="connsiteX3" fmla="*/ 222817 w 271681"/>
                <a:gd name="connsiteY3" fmla="*/ 81742 h 81742"/>
                <a:gd name="connsiteX4" fmla="*/ 0 w 271681"/>
                <a:gd name="connsiteY4" fmla="*/ 81742 h 81742"/>
                <a:gd name="connsiteX5" fmla="*/ 0 w 271681"/>
                <a:gd name="connsiteY5" fmla="*/ 67963 h 81742"/>
                <a:gd name="connsiteX6" fmla="*/ 0 w 271681"/>
                <a:gd name="connsiteY6" fmla="*/ 0 h 81742"/>
                <a:gd name="connsiteX7" fmla="*/ 212094 w 271681"/>
                <a:gd name="connsiteY7" fmla="*/ 0 h 81742"/>
                <a:gd name="connsiteX8" fmla="*/ 0 w 271681"/>
                <a:gd name="connsiteY8" fmla="*/ 56231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681" h="81742">
                  <a:moveTo>
                    <a:pt x="256350" y="0"/>
                  </a:moveTo>
                  <a:lnTo>
                    <a:pt x="271681" y="0"/>
                  </a:lnTo>
                  <a:lnTo>
                    <a:pt x="229174" y="73624"/>
                  </a:lnTo>
                  <a:lnTo>
                    <a:pt x="222817" y="81742"/>
                  </a:lnTo>
                  <a:lnTo>
                    <a:pt x="0" y="81742"/>
                  </a:lnTo>
                  <a:lnTo>
                    <a:pt x="0" y="67963"/>
                  </a:lnTo>
                  <a:close/>
                  <a:moveTo>
                    <a:pt x="0" y="0"/>
                  </a:moveTo>
                  <a:lnTo>
                    <a:pt x="212094" y="0"/>
                  </a:lnTo>
                  <a:lnTo>
                    <a:pt x="0" y="5623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1" name="아래쪽 화살표 50"/>
          <p:cNvSpPr/>
          <p:nvPr/>
        </p:nvSpPr>
        <p:spPr>
          <a:xfrm>
            <a:off x="5327887" y="2403362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558696" y="3027090"/>
            <a:ext cx="204336" cy="42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534917" y="128973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770105" y="128973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722572" y="2834552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409409" y="3046780"/>
            <a:ext cx="204336" cy="42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313026" y="128973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3777564" y="4500186"/>
            <a:ext cx="762520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493346" y="4500186"/>
            <a:ext cx="715940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>
            <a:off x="4540079" y="4500186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자유형 60"/>
          <p:cNvSpPr/>
          <p:nvPr/>
        </p:nvSpPr>
        <p:spPr>
          <a:xfrm>
            <a:off x="5028396" y="4500186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2" name="자유형 61"/>
          <p:cNvSpPr/>
          <p:nvPr/>
        </p:nvSpPr>
        <p:spPr>
          <a:xfrm>
            <a:off x="5516713" y="4500186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3" name="자유형 62"/>
          <p:cNvSpPr/>
          <p:nvPr/>
        </p:nvSpPr>
        <p:spPr>
          <a:xfrm>
            <a:off x="6005030" y="4500186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6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968245" y="412987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048590" y="5387433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3777564" y="5765009"/>
            <a:ext cx="762520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6493346" y="5765009"/>
            <a:ext cx="715940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5028396" y="5765009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1" name="자유형 70"/>
          <p:cNvSpPr/>
          <p:nvPr/>
        </p:nvSpPr>
        <p:spPr>
          <a:xfrm>
            <a:off x="5516713" y="5765009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2" name="자유형 71"/>
          <p:cNvSpPr/>
          <p:nvPr/>
        </p:nvSpPr>
        <p:spPr>
          <a:xfrm>
            <a:off x="6005030" y="5765009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5" name="자유형 74"/>
          <p:cNvSpPr/>
          <p:nvPr/>
        </p:nvSpPr>
        <p:spPr>
          <a:xfrm rot="20700000">
            <a:off x="4806377" y="5792395"/>
            <a:ext cx="239507" cy="81742"/>
          </a:xfrm>
          <a:custGeom>
            <a:avLst/>
            <a:gdLst>
              <a:gd name="connsiteX0" fmla="*/ 239507 w 239507"/>
              <a:gd name="connsiteY0" fmla="*/ 34437 h 81742"/>
              <a:gd name="connsiteX1" fmla="*/ 239507 w 239507"/>
              <a:gd name="connsiteY1" fmla="*/ 81742 h 81742"/>
              <a:gd name="connsiteX2" fmla="*/ 61075 w 239507"/>
              <a:gd name="connsiteY2" fmla="*/ 81742 h 81742"/>
              <a:gd name="connsiteX3" fmla="*/ 57875 w 239507"/>
              <a:gd name="connsiteY3" fmla="*/ 0 h 81742"/>
              <a:gd name="connsiteX4" fmla="*/ 239507 w 239507"/>
              <a:gd name="connsiteY4" fmla="*/ 0 h 81742"/>
              <a:gd name="connsiteX5" fmla="*/ 239507 w 239507"/>
              <a:gd name="connsiteY5" fmla="*/ 22703 h 81742"/>
              <a:gd name="connsiteX6" fmla="*/ 16820 w 239507"/>
              <a:gd name="connsiteY6" fmla="*/ 81742 h 81742"/>
              <a:gd name="connsiteX7" fmla="*/ 0 w 239507"/>
              <a:gd name="connsiteY7" fmla="*/ 81742 h 81742"/>
              <a:gd name="connsiteX8" fmla="*/ 23382 w 239507"/>
              <a:gd name="connsiteY8" fmla="*/ 44047 h 8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507" h="81742">
                <a:moveTo>
                  <a:pt x="239507" y="34437"/>
                </a:moveTo>
                <a:lnTo>
                  <a:pt x="239507" y="81742"/>
                </a:lnTo>
                <a:lnTo>
                  <a:pt x="61075" y="81742"/>
                </a:lnTo>
                <a:close/>
                <a:moveTo>
                  <a:pt x="57875" y="0"/>
                </a:moveTo>
                <a:lnTo>
                  <a:pt x="239507" y="0"/>
                </a:lnTo>
                <a:lnTo>
                  <a:pt x="239507" y="22703"/>
                </a:lnTo>
                <a:lnTo>
                  <a:pt x="16820" y="81742"/>
                </a:lnTo>
                <a:lnTo>
                  <a:pt x="0" y="81742"/>
                </a:lnTo>
                <a:lnTo>
                  <a:pt x="23382" y="4404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자유형 75"/>
          <p:cNvSpPr/>
          <p:nvPr/>
        </p:nvSpPr>
        <p:spPr>
          <a:xfrm rot="1220448">
            <a:off x="4545389" y="5792395"/>
            <a:ext cx="271681" cy="81742"/>
          </a:xfrm>
          <a:custGeom>
            <a:avLst/>
            <a:gdLst>
              <a:gd name="connsiteX0" fmla="*/ 256350 w 271681"/>
              <a:gd name="connsiteY0" fmla="*/ 0 h 81742"/>
              <a:gd name="connsiteX1" fmla="*/ 271681 w 271681"/>
              <a:gd name="connsiteY1" fmla="*/ 0 h 81742"/>
              <a:gd name="connsiteX2" fmla="*/ 229174 w 271681"/>
              <a:gd name="connsiteY2" fmla="*/ 73624 h 81742"/>
              <a:gd name="connsiteX3" fmla="*/ 222817 w 271681"/>
              <a:gd name="connsiteY3" fmla="*/ 81742 h 81742"/>
              <a:gd name="connsiteX4" fmla="*/ 0 w 271681"/>
              <a:gd name="connsiteY4" fmla="*/ 81742 h 81742"/>
              <a:gd name="connsiteX5" fmla="*/ 0 w 271681"/>
              <a:gd name="connsiteY5" fmla="*/ 67963 h 81742"/>
              <a:gd name="connsiteX6" fmla="*/ 0 w 271681"/>
              <a:gd name="connsiteY6" fmla="*/ 0 h 81742"/>
              <a:gd name="connsiteX7" fmla="*/ 212094 w 271681"/>
              <a:gd name="connsiteY7" fmla="*/ 0 h 81742"/>
              <a:gd name="connsiteX8" fmla="*/ 0 w 271681"/>
              <a:gd name="connsiteY8" fmla="*/ 56231 h 8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81" h="81742">
                <a:moveTo>
                  <a:pt x="256350" y="0"/>
                </a:moveTo>
                <a:lnTo>
                  <a:pt x="271681" y="0"/>
                </a:lnTo>
                <a:lnTo>
                  <a:pt x="229174" y="73624"/>
                </a:lnTo>
                <a:lnTo>
                  <a:pt x="222817" y="81742"/>
                </a:lnTo>
                <a:lnTo>
                  <a:pt x="0" y="81742"/>
                </a:lnTo>
                <a:lnTo>
                  <a:pt x="0" y="67963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562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757667" y="412987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535776" y="412987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827419" y="5535727"/>
            <a:ext cx="204336" cy="42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678132" y="5555417"/>
            <a:ext cx="204336" cy="42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아래쪽 화살표 80"/>
          <p:cNvSpPr/>
          <p:nvPr/>
        </p:nvSpPr>
        <p:spPr>
          <a:xfrm>
            <a:off x="5382019" y="4876469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987508" y="4846829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신전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추가예정</a:t>
            </a:r>
            <a:endParaRPr lang="ko-KR" altLang="en-US" dirty="0"/>
          </a:p>
        </p:txBody>
      </p:sp>
      <p:pic>
        <p:nvPicPr>
          <p:cNvPr id="1030" name="Picture 6" descr="무너지는 다리에 대한 이미지 검색결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861" t="30670" r="7268" b="14137"/>
          <a:stretch/>
        </p:blipFill>
        <p:spPr bwMode="auto">
          <a:xfrm>
            <a:off x="398589" y="991908"/>
            <a:ext cx="3926049" cy="157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9929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altLang="ko-KR" sz="24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거미줄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86214" y="3752201"/>
            <a:ext cx="3345453" cy="23521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32838" y="3327861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&lt; 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플레이어 접촉 전 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&gt;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2838" y="6012318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&lt; 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플레이어 접촉 후 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&gt;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pic>
        <p:nvPicPr>
          <p:cNvPr id="13" name="Picture 10" descr="darkest dungeon spider web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667"/>
          <a:stretch/>
        </p:blipFill>
        <p:spPr bwMode="auto">
          <a:xfrm>
            <a:off x="664644" y="4036035"/>
            <a:ext cx="1346013" cy="158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786214" y="1118774"/>
            <a:ext cx="3344561" cy="2356155"/>
            <a:chOff x="535459" y="2589703"/>
            <a:chExt cx="5550173" cy="3909951"/>
          </a:xfrm>
        </p:grpSpPr>
        <p:pic>
          <p:nvPicPr>
            <p:cNvPr id="7" name="Picture 4" descr="죽은 나무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 bwMode="auto">
            <a:xfrm>
              <a:off x="535459" y="2589703"/>
              <a:ext cx="3929450" cy="3909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죽은 나무에 대한 이미지 검색결과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 bwMode="auto">
            <a:xfrm flipH="1">
              <a:off x="3682313" y="2589703"/>
              <a:ext cx="2403319" cy="3909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1638121" y="3797643"/>
              <a:ext cx="3469339" cy="2702011"/>
            </a:xfrm>
            <a:prstGeom prst="rect">
              <a:avLst/>
            </a:prstGeom>
          </p:spPr>
        </p:pic>
      </p:grpSp>
      <p:pic>
        <p:nvPicPr>
          <p:cNvPr id="14" name="Picture 12" descr="webs.4 by plutonicflu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1401" y="859821"/>
            <a:ext cx="1333038" cy="133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decayed tree에 대한 이미지 검색결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39709" y="2080470"/>
            <a:ext cx="1091633" cy="152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/>
          <p:cNvCxnSpPr/>
          <p:nvPr/>
        </p:nvCxnSpPr>
        <p:spPr>
          <a:xfrm flipV="1">
            <a:off x="1072493" y="3053593"/>
            <a:ext cx="1256544" cy="2097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879940" y="1846684"/>
            <a:ext cx="1211924" cy="61540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3860544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양쪽의 부러져 죽은 나무에서 거미줄이 이어져있는 형태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플레이어가 접촉한 후에는 거미줄이 끊어진 형태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32739636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123739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0855424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아래쪽 화살표 17"/>
          <p:cNvSpPr/>
          <p:nvPr/>
        </p:nvSpPr>
        <p:spPr>
          <a:xfrm>
            <a:off x="3292956" y="3680719"/>
            <a:ext cx="331076" cy="39028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84150" y="4628646"/>
            <a:ext cx="1649539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캐릭터가 접촉 후에 거미줄이 끊어진다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225393" y="2192859"/>
            <a:ext cx="1922205" cy="823564"/>
            <a:chOff x="5545981" y="2282402"/>
            <a:chExt cx="1260000" cy="539844"/>
          </a:xfrm>
        </p:grpSpPr>
        <p:sp>
          <p:nvSpPr>
            <p:cNvPr id="20" name="직사각형 19"/>
            <p:cNvSpPr/>
            <p:nvPr/>
          </p:nvSpPr>
          <p:spPr>
            <a:xfrm>
              <a:off x="5545981" y="2697555"/>
              <a:ext cx="1260000" cy="124691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5852641" y="2282402"/>
              <a:ext cx="676502" cy="476578"/>
              <a:chOff x="535459" y="2589703"/>
              <a:chExt cx="5550173" cy="3909951"/>
            </a:xfrm>
            <a:scene3d>
              <a:camera prst="perspectiveHeroicExtremeLeftFacing">
                <a:rot lat="487347" lon="3000000" rev="21425485"/>
              </a:camera>
              <a:lightRig rig="threePt" dir="t"/>
            </a:scene3d>
          </p:grpSpPr>
          <p:pic>
            <p:nvPicPr>
              <p:cNvPr id="22" name="Picture 4" descr="죽은 나무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9" cstate="email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/>
            </p:blipFill>
            <p:spPr bwMode="auto">
              <a:xfrm>
                <a:off x="535459" y="2589703"/>
                <a:ext cx="3929453" cy="3909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 descr="죽은 나무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10" cstate="email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/>
            </p:blipFill>
            <p:spPr bwMode="auto">
              <a:xfrm flipH="1">
                <a:off x="3682312" y="2589703"/>
                <a:ext cx="2403320" cy="3909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1638123" y="3797643"/>
                <a:ext cx="3469336" cy="2702011"/>
              </a:xfrm>
              <a:prstGeom prst="rect">
                <a:avLst/>
              </a:prstGeom>
            </p:spPr>
          </p:pic>
        </p:grpSp>
      </p:grpSp>
      <p:grpSp>
        <p:nvGrpSpPr>
          <p:cNvPr id="2" name="그룹 1"/>
          <p:cNvGrpSpPr/>
          <p:nvPr/>
        </p:nvGrpSpPr>
        <p:grpSpPr>
          <a:xfrm>
            <a:off x="5225393" y="3433700"/>
            <a:ext cx="1922205" cy="810403"/>
            <a:chOff x="5545981" y="3523243"/>
            <a:chExt cx="1260000" cy="531217"/>
          </a:xfrm>
        </p:grpSpPr>
        <p:sp>
          <p:nvSpPr>
            <p:cNvPr id="27" name="직사각형 26"/>
            <p:cNvSpPr/>
            <p:nvPr/>
          </p:nvSpPr>
          <p:spPr>
            <a:xfrm>
              <a:off x="5545981" y="3929769"/>
              <a:ext cx="1260000" cy="124691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852641" y="3523243"/>
              <a:ext cx="668687" cy="470152"/>
            </a:xfrm>
            <a:prstGeom prst="rect">
              <a:avLst/>
            </a:prstGeom>
            <a:scene3d>
              <a:camera prst="perspectiveHeroicExtremeLeftFacing">
                <a:rot lat="487347" lon="3000000" rev="21425485"/>
              </a:camera>
              <a:lightRig rig="threePt" dir="t"/>
            </a:scene3d>
          </p:spPr>
        </p:pic>
      </p:grpSp>
      <p:sp>
        <p:nvSpPr>
          <p:cNvPr id="29" name="아래쪽 화살표 28"/>
          <p:cNvSpPr/>
          <p:nvPr/>
        </p:nvSpPr>
        <p:spPr>
          <a:xfrm>
            <a:off x="6021446" y="3066917"/>
            <a:ext cx="331076" cy="39028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98125956"/>
              </p:ext>
            </p:extLst>
          </p:nvPr>
        </p:nvGraphicFramePr>
        <p:xfrm>
          <a:off x="7805160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507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독가스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0275901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일정 범위 내에 접근하면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독가스가 나타난다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0120437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일정 범위 내에 접근했을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스태미너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92896" y="3772697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6" descr="카시오페아 맹독폭발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734096" y="4542022"/>
            <a:ext cx="1323532" cy="116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독구름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17856" y="3725805"/>
            <a:ext cx="1332215" cy="9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4592896" y="2165831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87504" y="2140664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287504" y="3776172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5405369" y="2226394"/>
            <a:ext cx="67112" cy="148044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305023" y="1801129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322741" y="3436224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5008848" y="3367742"/>
            <a:ext cx="830125" cy="404955"/>
            <a:chOff x="5301847" y="2778038"/>
            <a:chExt cx="2576151" cy="1355212"/>
          </a:xfrm>
          <a:effectLst>
            <a:glow rad="228600">
              <a:schemeClr val="accent6">
                <a:lumMod val="75000"/>
                <a:alpha val="40000"/>
              </a:schemeClr>
            </a:glow>
            <a:outerShdw blurRad="927100" sx="112000" sy="112000" algn="ctr" rotWithShape="0">
              <a:schemeClr val="accent6">
                <a:lumMod val="75000"/>
                <a:alpha val="95000"/>
              </a:schemeClr>
            </a:outerShdw>
          </a:effectLst>
        </p:grpSpPr>
        <p:sp>
          <p:nvSpPr>
            <p:cNvPr id="27" name="타원 26"/>
            <p:cNvSpPr/>
            <p:nvPr/>
          </p:nvSpPr>
          <p:spPr>
            <a:xfrm>
              <a:off x="5301847" y="3162646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5841379" y="2778038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739469" y="3295612"/>
              <a:ext cx="854278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186026" y="3098104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6232514" y="3457546"/>
              <a:ext cx="1152440" cy="67570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6775783" y="3232968"/>
              <a:ext cx="1102215" cy="767316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6511255" y="3164932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7" name="직선 화살표 연결선 36"/>
          <p:cNvCxnSpPr>
            <a:endCxn id="27" idx="3"/>
          </p:cNvCxnSpPr>
          <p:nvPr/>
        </p:nvCxnSpPr>
        <p:spPr>
          <a:xfrm flipV="1">
            <a:off x="4250071" y="3662397"/>
            <a:ext cx="819742" cy="49286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게임 독구름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332608" y="2391955"/>
            <a:ext cx="3020037" cy="13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아래쪽 화살표 41"/>
          <p:cNvSpPr/>
          <p:nvPr/>
        </p:nvSpPr>
        <p:spPr>
          <a:xfrm>
            <a:off x="5267925" y="2738604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9992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독가스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18390065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일정 범위 내에 접근하면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독가스가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일정간격으로 나타남과 사라짐을 반복한다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692095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일정 범위 내에 접근했을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스태미너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5025701" y="3066116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6" descr="카시오페아 맹독폭발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846487" y="4542022"/>
            <a:ext cx="1323532" cy="116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독구름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30247" y="3725805"/>
            <a:ext cx="1332215" cy="9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5025701" y="1459250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20309" y="1467335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720309" y="3069591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305565" y="109454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게임 독구름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44999" y="2391955"/>
            <a:ext cx="3020037" cy="13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아래쪽 화살표 41"/>
          <p:cNvSpPr/>
          <p:nvPr/>
        </p:nvSpPr>
        <p:spPr>
          <a:xfrm>
            <a:off x="5700730" y="2032023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305565" y="2690737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5441653" y="2628889"/>
            <a:ext cx="830125" cy="404955"/>
            <a:chOff x="5301847" y="2778038"/>
            <a:chExt cx="2576151" cy="1355212"/>
          </a:xfrm>
          <a:effectLst>
            <a:glow rad="228600">
              <a:schemeClr val="accent6">
                <a:lumMod val="75000"/>
                <a:alpha val="40000"/>
              </a:schemeClr>
            </a:glow>
            <a:outerShdw blurRad="927100" sx="112000" sy="112000" algn="ctr" rotWithShape="0">
              <a:schemeClr val="accent6">
                <a:lumMod val="75000"/>
                <a:alpha val="95000"/>
              </a:schemeClr>
            </a:outerShdw>
          </a:effectLst>
        </p:grpSpPr>
        <p:sp>
          <p:nvSpPr>
            <p:cNvPr id="27" name="타원 26"/>
            <p:cNvSpPr/>
            <p:nvPr/>
          </p:nvSpPr>
          <p:spPr>
            <a:xfrm>
              <a:off x="5301847" y="3162646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5841379" y="2778038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739469" y="3295612"/>
              <a:ext cx="854278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186026" y="3098104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6232514" y="3457546"/>
              <a:ext cx="1152440" cy="67570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6775783" y="3232968"/>
              <a:ext cx="1102215" cy="767316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6511255" y="3164932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7" name="직선 화살표 연결선 36"/>
          <p:cNvCxnSpPr>
            <a:stCxn id="36" idx="3"/>
            <a:endCxn id="27" idx="3"/>
          </p:cNvCxnSpPr>
          <p:nvPr/>
        </p:nvCxnSpPr>
        <p:spPr>
          <a:xfrm flipV="1">
            <a:off x="3362462" y="2923544"/>
            <a:ext cx="2140156" cy="12659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025701" y="4615765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720309" y="4623850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305565" y="4251063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아래쪽 화살표 46"/>
          <p:cNvSpPr/>
          <p:nvPr/>
        </p:nvSpPr>
        <p:spPr>
          <a:xfrm>
            <a:off x="5700730" y="3643459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3654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187152" y="1399111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5187152" y="4491831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025701" y="4551970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5187152" y="3035744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025701" y="3066116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025701" y="1459250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독가스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8060832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지정된 발판이 눌러졌을 때 독가스가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나타난다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발판이 떼어지면 독가스가 사라진다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발판은 발판 오브젝트 참조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178259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지정된 발판이 눌러졌을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스태미너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44" name="Picture 6" descr="카시오페아 맹독폭발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846487" y="4542022"/>
            <a:ext cx="1323532" cy="116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독구름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30247" y="3725805"/>
            <a:ext cx="1332215" cy="9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720309" y="1467335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720309" y="3069591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305565" y="978166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게임 독구름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44999" y="2391955"/>
            <a:ext cx="3020037" cy="13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아래쪽 화살표 50"/>
          <p:cNvSpPr/>
          <p:nvPr/>
        </p:nvSpPr>
        <p:spPr>
          <a:xfrm>
            <a:off x="5700730" y="2032023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305565" y="2690737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직선 화살표 연결선 60"/>
          <p:cNvCxnSpPr>
            <a:stCxn id="45" idx="3"/>
            <a:endCxn id="54" idx="3"/>
          </p:cNvCxnSpPr>
          <p:nvPr/>
        </p:nvCxnSpPr>
        <p:spPr>
          <a:xfrm flipV="1">
            <a:off x="3362462" y="2914198"/>
            <a:ext cx="2130003" cy="127527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305565" y="3988932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아래쪽 화살표 64"/>
          <p:cNvSpPr/>
          <p:nvPr/>
        </p:nvSpPr>
        <p:spPr>
          <a:xfrm>
            <a:off x="5700730" y="3643459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431500" y="2619543"/>
            <a:ext cx="830125" cy="404955"/>
            <a:chOff x="5301847" y="2778038"/>
            <a:chExt cx="2576151" cy="1355212"/>
          </a:xfrm>
          <a:effectLst>
            <a:glow rad="228600">
              <a:schemeClr val="accent6">
                <a:lumMod val="75000"/>
                <a:alpha val="40000"/>
              </a:schemeClr>
            </a:glow>
            <a:outerShdw blurRad="927100" sx="112000" sy="112000" algn="ctr" rotWithShape="0">
              <a:schemeClr val="accent6">
                <a:lumMod val="75000"/>
                <a:alpha val="95000"/>
              </a:schemeClr>
            </a:outerShdw>
          </a:effectLst>
        </p:grpSpPr>
        <p:sp>
          <p:nvSpPr>
            <p:cNvPr id="54" name="타원 53"/>
            <p:cNvSpPr/>
            <p:nvPr/>
          </p:nvSpPr>
          <p:spPr>
            <a:xfrm>
              <a:off x="5301847" y="3162646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5841379" y="2778038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5739469" y="3295612"/>
              <a:ext cx="854278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6186026" y="3098104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6232514" y="3457546"/>
              <a:ext cx="1152440" cy="67570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6775783" y="3232968"/>
              <a:ext cx="1102215" cy="767316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6511255" y="3164932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아래쪽 화살표 66"/>
          <p:cNvSpPr/>
          <p:nvPr/>
        </p:nvSpPr>
        <p:spPr>
          <a:xfrm>
            <a:off x="5297706" y="3082618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아래쪽 화살표 72"/>
          <p:cNvSpPr/>
          <p:nvPr/>
        </p:nvSpPr>
        <p:spPr>
          <a:xfrm flipV="1">
            <a:off x="5308725" y="4570854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5720309" y="4551970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623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독가스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9143473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지정된 발판이 눌러졌을 때 독가스가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나타난다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독가스는 일정 간격으로 나타남과 사라짐을 반복한다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발판은 발판 오브젝트 참조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30231258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지정된 발판이 눌러졌을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스태미너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6958901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45" name="Picture 6" descr="카시오페아 맹독폭발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846487" y="4542022"/>
            <a:ext cx="1323532" cy="116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독구름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30247" y="3725805"/>
            <a:ext cx="1332215" cy="9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게임 독구름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44999" y="2391955"/>
            <a:ext cx="3020037" cy="13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305565" y="418272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5187152" y="1399111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5187152" y="3035744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025701" y="3066116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5025701" y="1459250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5720309" y="1467335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720309" y="3069591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305565" y="978166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아래쪽 화살표 73"/>
          <p:cNvSpPr/>
          <p:nvPr/>
        </p:nvSpPr>
        <p:spPr>
          <a:xfrm>
            <a:off x="5700730" y="1957206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305565" y="2690737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그룹 75"/>
          <p:cNvGrpSpPr/>
          <p:nvPr/>
        </p:nvGrpSpPr>
        <p:grpSpPr>
          <a:xfrm>
            <a:off x="5431500" y="2619543"/>
            <a:ext cx="830125" cy="404955"/>
            <a:chOff x="5301847" y="2778038"/>
            <a:chExt cx="2576151" cy="1355212"/>
          </a:xfrm>
          <a:effectLst>
            <a:glow rad="228600">
              <a:schemeClr val="accent6">
                <a:lumMod val="75000"/>
                <a:alpha val="40000"/>
              </a:schemeClr>
            </a:glow>
            <a:outerShdw blurRad="927100" sx="112000" sy="112000" algn="ctr" rotWithShape="0">
              <a:schemeClr val="accent6">
                <a:lumMod val="75000"/>
                <a:alpha val="95000"/>
              </a:schemeClr>
            </a:outerShdw>
          </a:effectLst>
        </p:grpSpPr>
        <p:sp>
          <p:nvSpPr>
            <p:cNvPr id="77" name="타원 76"/>
            <p:cNvSpPr/>
            <p:nvPr/>
          </p:nvSpPr>
          <p:spPr>
            <a:xfrm>
              <a:off x="5301847" y="3162646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5841379" y="2778038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5739469" y="3295612"/>
              <a:ext cx="854278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6186026" y="3098104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6232514" y="3457546"/>
              <a:ext cx="1152440" cy="67570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6775783" y="3232968"/>
              <a:ext cx="1102215" cy="767316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6511255" y="3164932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아래쪽 화살표 83"/>
          <p:cNvSpPr/>
          <p:nvPr/>
        </p:nvSpPr>
        <p:spPr>
          <a:xfrm>
            <a:off x="5297706" y="3082618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>
            <a:stCxn id="46" idx="3"/>
          </p:cNvCxnSpPr>
          <p:nvPr/>
        </p:nvCxnSpPr>
        <p:spPr>
          <a:xfrm flipV="1">
            <a:off x="3362462" y="2822589"/>
            <a:ext cx="2069038" cy="136687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5187152" y="4542740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025701" y="4573112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5720309" y="4576587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아래쪽 화살표 88"/>
          <p:cNvSpPr/>
          <p:nvPr/>
        </p:nvSpPr>
        <p:spPr>
          <a:xfrm>
            <a:off x="5700730" y="3607838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7939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9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움직이는 벽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9822494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좌우로 이동하는 벽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점프를 통해 피할 수 있는 정도의 크기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단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탈 수도 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9243312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밀쳐냄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30205214"/>
              </p:ext>
            </p:extLst>
          </p:nvPr>
        </p:nvGraphicFramePr>
        <p:xfrm>
          <a:off x="7808397" y="447173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639112" y="1631284"/>
            <a:ext cx="2457973" cy="2730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rot="5400000">
            <a:off x="5160623" y="1358641"/>
            <a:ext cx="272268" cy="273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639112" y="2953816"/>
            <a:ext cx="2457973" cy="2730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5503178" y="1432779"/>
            <a:ext cx="101506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433267" y="2755310"/>
            <a:ext cx="90042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아래쪽 화살표 29"/>
          <p:cNvSpPr/>
          <p:nvPr/>
        </p:nvSpPr>
        <p:spPr>
          <a:xfrm>
            <a:off x="5679636" y="2068926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906100" y="112620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 rot="5400000">
            <a:off x="6382111" y="2681174"/>
            <a:ext cx="272268" cy="273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654490" y="5095762"/>
            <a:ext cx="2457973" cy="2730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rot="5400000">
            <a:off x="5160622" y="4822371"/>
            <a:ext cx="272268" cy="273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174922" y="4461884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화살표 연결선 35"/>
          <p:cNvCxnSpPr/>
          <p:nvPr/>
        </p:nvCxnSpPr>
        <p:spPr>
          <a:xfrm>
            <a:off x="5503178" y="4940363"/>
            <a:ext cx="101506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170010" y="5707251"/>
            <a:ext cx="2096566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신전의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맵과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같은 디자인을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사용한다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stCxn id="37" idx="0"/>
            <a:endCxn id="34" idx="3"/>
          </p:cNvCxnSpPr>
          <p:nvPr/>
        </p:nvCxnSpPr>
        <p:spPr>
          <a:xfrm flipV="1">
            <a:off x="5218293" y="5095014"/>
            <a:ext cx="78463" cy="6122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371368" y="1580478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신전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2660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10.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낙석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9331161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작은 바위가 돌 부스러기와 함께 떨어져 캐릭터를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덮친다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바위에 닿은 캐릭터는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대쉬와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점프가 제한된다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돌의 디자인은 신전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컨셉을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기본으로 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1338976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일정 범위 내에 캐릭터가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제한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29193329"/>
              </p:ext>
            </p:extLst>
          </p:nvPr>
        </p:nvGraphicFramePr>
        <p:xfrm>
          <a:off x="7808397" y="4476578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3074" name="Picture 2" descr="falling rock에 대한 이미지 검색결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40801" y="1015939"/>
            <a:ext cx="3661415" cy="205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4595767" y="5792049"/>
            <a:ext cx="2457973" cy="2730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489837" y="5404799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자유형 1"/>
          <p:cNvSpPr/>
          <p:nvPr/>
        </p:nvSpPr>
        <p:spPr>
          <a:xfrm>
            <a:off x="5657296" y="4837151"/>
            <a:ext cx="214978" cy="188291"/>
          </a:xfrm>
          <a:custGeom>
            <a:avLst/>
            <a:gdLst>
              <a:gd name="connsiteX0" fmla="*/ 1216404 w 1216404"/>
              <a:gd name="connsiteY0" fmla="*/ 738231 h 1065402"/>
              <a:gd name="connsiteX1" fmla="*/ 184558 w 1216404"/>
              <a:gd name="connsiteY1" fmla="*/ 1065402 h 1065402"/>
              <a:gd name="connsiteX2" fmla="*/ 0 w 1216404"/>
              <a:gd name="connsiteY2" fmla="*/ 528506 h 1065402"/>
              <a:gd name="connsiteX3" fmla="*/ 251670 w 1216404"/>
              <a:gd name="connsiteY3" fmla="*/ 562062 h 1065402"/>
              <a:gd name="connsiteX4" fmla="*/ 260059 w 1216404"/>
              <a:gd name="connsiteY4" fmla="*/ 16778 h 1065402"/>
              <a:gd name="connsiteX5" fmla="*/ 511729 w 1216404"/>
              <a:gd name="connsiteY5" fmla="*/ 0 h 1065402"/>
              <a:gd name="connsiteX6" fmla="*/ 662730 w 1216404"/>
              <a:gd name="connsiteY6" fmla="*/ 553673 h 1065402"/>
              <a:gd name="connsiteX7" fmla="*/ 889233 w 1216404"/>
              <a:gd name="connsiteY7" fmla="*/ 251670 h 1065402"/>
              <a:gd name="connsiteX8" fmla="*/ 780176 w 1216404"/>
              <a:gd name="connsiteY8" fmla="*/ 0 h 1065402"/>
              <a:gd name="connsiteX9" fmla="*/ 1048624 w 1216404"/>
              <a:gd name="connsiteY9" fmla="*/ 218114 h 1065402"/>
              <a:gd name="connsiteX10" fmla="*/ 1191237 w 1216404"/>
              <a:gd name="connsiteY10" fmla="*/ 285225 h 1065402"/>
              <a:gd name="connsiteX11" fmla="*/ 1098958 w 1216404"/>
              <a:gd name="connsiteY11" fmla="*/ 536895 h 1065402"/>
              <a:gd name="connsiteX12" fmla="*/ 981512 w 1216404"/>
              <a:gd name="connsiteY12" fmla="*/ 604007 h 1065402"/>
              <a:gd name="connsiteX13" fmla="*/ 1216404 w 1216404"/>
              <a:gd name="connsiteY13" fmla="*/ 738231 h 106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6404" h="1065402">
                <a:moveTo>
                  <a:pt x="1216404" y="738231"/>
                </a:moveTo>
                <a:lnTo>
                  <a:pt x="184558" y="1065402"/>
                </a:lnTo>
                <a:lnTo>
                  <a:pt x="0" y="528506"/>
                </a:lnTo>
                <a:lnTo>
                  <a:pt x="251670" y="562062"/>
                </a:lnTo>
                <a:lnTo>
                  <a:pt x="260059" y="16778"/>
                </a:lnTo>
                <a:lnTo>
                  <a:pt x="511729" y="0"/>
                </a:lnTo>
                <a:lnTo>
                  <a:pt x="662730" y="553673"/>
                </a:lnTo>
                <a:lnTo>
                  <a:pt x="889233" y="251670"/>
                </a:lnTo>
                <a:lnTo>
                  <a:pt x="780176" y="0"/>
                </a:lnTo>
                <a:lnTo>
                  <a:pt x="1048624" y="218114"/>
                </a:lnTo>
                <a:lnTo>
                  <a:pt x="1191237" y="285225"/>
                </a:lnTo>
                <a:lnTo>
                  <a:pt x="1098958" y="536895"/>
                </a:lnTo>
                <a:lnTo>
                  <a:pt x="981512" y="604007"/>
                </a:lnTo>
                <a:lnTo>
                  <a:pt x="1216404" y="738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5489837" y="4894370"/>
            <a:ext cx="122796" cy="107552"/>
          </a:xfrm>
          <a:custGeom>
            <a:avLst/>
            <a:gdLst>
              <a:gd name="connsiteX0" fmla="*/ 1216404 w 1216404"/>
              <a:gd name="connsiteY0" fmla="*/ 738231 h 1065402"/>
              <a:gd name="connsiteX1" fmla="*/ 184558 w 1216404"/>
              <a:gd name="connsiteY1" fmla="*/ 1065402 h 1065402"/>
              <a:gd name="connsiteX2" fmla="*/ 0 w 1216404"/>
              <a:gd name="connsiteY2" fmla="*/ 528506 h 1065402"/>
              <a:gd name="connsiteX3" fmla="*/ 251670 w 1216404"/>
              <a:gd name="connsiteY3" fmla="*/ 562062 h 1065402"/>
              <a:gd name="connsiteX4" fmla="*/ 260059 w 1216404"/>
              <a:gd name="connsiteY4" fmla="*/ 16778 h 1065402"/>
              <a:gd name="connsiteX5" fmla="*/ 511729 w 1216404"/>
              <a:gd name="connsiteY5" fmla="*/ 0 h 1065402"/>
              <a:gd name="connsiteX6" fmla="*/ 662730 w 1216404"/>
              <a:gd name="connsiteY6" fmla="*/ 553673 h 1065402"/>
              <a:gd name="connsiteX7" fmla="*/ 889233 w 1216404"/>
              <a:gd name="connsiteY7" fmla="*/ 251670 h 1065402"/>
              <a:gd name="connsiteX8" fmla="*/ 780176 w 1216404"/>
              <a:gd name="connsiteY8" fmla="*/ 0 h 1065402"/>
              <a:gd name="connsiteX9" fmla="*/ 1048624 w 1216404"/>
              <a:gd name="connsiteY9" fmla="*/ 218114 h 1065402"/>
              <a:gd name="connsiteX10" fmla="*/ 1191237 w 1216404"/>
              <a:gd name="connsiteY10" fmla="*/ 285225 h 1065402"/>
              <a:gd name="connsiteX11" fmla="*/ 1098958 w 1216404"/>
              <a:gd name="connsiteY11" fmla="*/ 536895 h 1065402"/>
              <a:gd name="connsiteX12" fmla="*/ 981512 w 1216404"/>
              <a:gd name="connsiteY12" fmla="*/ 604007 h 1065402"/>
              <a:gd name="connsiteX13" fmla="*/ 1216404 w 1216404"/>
              <a:gd name="connsiteY13" fmla="*/ 738231 h 106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6404" h="1065402">
                <a:moveTo>
                  <a:pt x="1216404" y="738231"/>
                </a:moveTo>
                <a:lnTo>
                  <a:pt x="184558" y="1065402"/>
                </a:lnTo>
                <a:lnTo>
                  <a:pt x="0" y="528506"/>
                </a:lnTo>
                <a:lnTo>
                  <a:pt x="251670" y="562062"/>
                </a:lnTo>
                <a:lnTo>
                  <a:pt x="260059" y="16778"/>
                </a:lnTo>
                <a:lnTo>
                  <a:pt x="511729" y="0"/>
                </a:lnTo>
                <a:lnTo>
                  <a:pt x="662730" y="553673"/>
                </a:lnTo>
                <a:lnTo>
                  <a:pt x="889233" y="251670"/>
                </a:lnTo>
                <a:lnTo>
                  <a:pt x="780176" y="0"/>
                </a:lnTo>
                <a:lnTo>
                  <a:pt x="1048624" y="218114"/>
                </a:lnTo>
                <a:lnTo>
                  <a:pt x="1191237" y="285225"/>
                </a:lnTo>
                <a:lnTo>
                  <a:pt x="1098958" y="536895"/>
                </a:lnTo>
                <a:lnTo>
                  <a:pt x="981512" y="604007"/>
                </a:lnTo>
                <a:lnTo>
                  <a:pt x="1216404" y="738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869718" y="5001922"/>
            <a:ext cx="122796" cy="107552"/>
          </a:xfrm>
          <a:custGeom>
            <a:avLst/>
            <a:gdLst>
              <a:gd name="connsiteX0" fmla="*/ 1216404 w 1216404"/>
              <a:gd name="connsiteY0" fmla="*/ 738231 h 1065402"/>
              <a:gd name="connsiteX1" fmla="*/ 184558 w 1216404"/>
              <a:gd name="connsiteY1" fmla="*/ 1065402 h 1065402"/>
              <a:gd name="connsiteX2" fmla="*/ 0 w 1216404"/>
              <a:gd name="connsiteY2" fmla="*/ 528506 h 1065402"/>
              <a:gd name="connsiteX3" fmla="*/ 251670 w 1216404"/>
              <a:gd name="connsiteY3" fmla="*/ 562062 h 1065402"/>
              <a:gd name="connsiteX4" fmla="*/ 260059 w 1216404"/>
              <a:gd name="connsiteY4" fmla="*/ 16778 h 1065402"/>
              <a:gd name="connsiteX5" fmla="*/ 511729 w 1216404"/>
              <a:gd name="connsiteY5" fmla="*/ 0 h 1065402"/>
              <a:gd name="connsiteX6" fmla="*/ 662730 w 1216404"/>
              <a:gd name="connsiteY6" fmla="*/ 553673 h 1065402"/>
              <a:gd name="connsiteX7" fmla="*/ 889233 w 1216404"/>
              <a:gd name="connsiteY7" fmla="*/ 251670 h 1065402"/>
              <a:gd name="connsiteX8" fmla="*/ 780176 w 1216404"/>
              <a:gd name="connsiteY8" fmla="*/ 0 h 1065402"/>
              <a:gd name="connsiteX9" fmla="*/ 1048624 w 1216404"/>
              <a:gd name="connsiteY9" fmla="*/ 218114 h 1065402"/>
              <a:gd name="connsiteX10" fmla="*/ 1191237 w 1216404"/>
              <a:gd name="connsiteY10" fmla="*/ 285225 h 1065402"/>
              <a:gd name="connsiteX11" fmla="*/ 1098958 w 1216404"/>
              <a:gd name="connsiteY11" fmla="*/ 536895 h 1065402"/>
              <a:gd name="connsiteX12" fmla="*/ 981512 w 1216404"/>
              <a:gd name="connsiteY12" fmla="*/ 604007 h 1065402"/>
              <a:gd name="connsiteX13" fmla="*/ 1216404 w 1216404"/>
              <a:gd name="connsiteY13" fmla="*/ 738231 h 106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6404" h="1065402">
                <a:moveTo>
                  <a:pt x="1216404" y="738231"/>
                </a:moveTo>
                <a:lnTo>
                  <a:pt x="184558" y="1065402"/>
                </a:lnTo>
                <a:lnTo>
                  <a:pt x="0" y="528506"/>
                </a:lnTo>
                <a:lnTo>
                  <a:pt x="251670" y="562062"/>
                </a:lnTo>
                <a:lnTo>
                  <a:pt x="260059" y="16778"/>
                </a:lnTo>
                <a:lnTo>
                  <a:pt x="511729" y="0"/>
                </a:lnTo>
                <a:lnTo>
                  <a:pt x="662730" y="553673"/>
                </a:lnTo>
                <a:lnTo>
                  <a:pt x="889233" y="251670"/>
                </a:lnTo>
                <a:lnTo>
                  <a:pt x="780176" y="0"/>
                </a:lnTo>
                <a:lnTo>
                  <a:pt x="1048624" y="218114"/>
                </a:lnTo>
                <a:lnTo>
                  <a:pt x="1191237" y="285225"/>
                </a:lnTo>
                <a:lnTo>
                  <a:pt x="1098958" y="536895"/>
                </a:lnTo>
                <a:lnTo>
                  <a:pt x="981512" y="604007"/>
                </a:lnTo>
                <a:lnTo>
                  <a:pt x="1216404" y="738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5595897" y="4674783"/>
            <a:ext cx="122796" cy="107552"/>
          </a:xfrm>
          <a:custGeom>
            <a:avLst/>
            <a:gdLst>
              <a:gd name="connsiteX0" fmla="*/ 1216404 w 1216404"/>
              <a:gd name="connsiteY0" fmla="*/ 738231 h 1065402"/>
              <a:gd name="connsiteX1" fmla="*/ 184558 w 1216404"/>
              <a:gd name="connsiteY1" fmla="*/ 1065402 h 1065402"/>
              <a:gd name="connsiteX2" fmla="*/ 0 w 1216404"/>
              <a:gd name="connsiteY2" fmla="*/ 528506 h 1065402"/>
              <a:gd name="connsiteX3" fmla="*/ 251670 w 1216404"/>
              <a:gd name="connsiteY3" fmla="*/ 562062 h 1065402"/>
              <a:gd name="connsiteX4" fmla="*/ 260059 w 1216404"/>
              <a:gd name="connsiteY4" fmla="*/ 16778 h 1065402"/>
              <a:gd name="connsiteX5" fmla="*/ 511729 w 1216404"/>
              <a:gd name="connsiteY5" fmla="*/ 0 h 1065402"/>
              <a:gd name="connsiteX6" fmla="*/ 662730 w 1216404"/>
              <a:gd name="connsiteY6" fmla="*/ 553673 h 1065402"/>
              <a:gd name="connsiteX7" fmla="*/ 889233 w 1216404"/>
              <a:gd name="connsiteY7" fmla="*/ 251670 h 1065402"/>
              <a:gd name="connsiteX8" fmla="*/ 780176 w 1216404"/>
              <a:gd name="connsiteY8" fmla="*/ 0 h 1065402"/>
              <a:gd name="connsiteX9" fmla="*/ 1048624 w 1216404"/>
              <a:gd name="connsiteY9" fmla="*/ 218114 h 1065402"/>
              <a:gd name="connsiteX10" fmla="*/ 1191237 w 1216404"/>
              <a:gd name="connsiteY10" fmla="*/ 285225 h 1065402"/>
              <a:gd name="connsiteX11" fmla="*/ 1098958 w 1216404"/>
              <a:gd name="connsiteY11" fmla="*/ 536895 h 1065402"/>
              <a:gd name="connsiteX12" fmla="*/ 981512 w 1216404"/>
              <a:gd name="connsiteY12" fmla="*/ 604007 h 1065402"/>
              <a:gd name="connsiteX13" fmla="*/ 1216404 w 1216404"/>
              <a:gd name="connsiteY13" fmla="*/ 738231 h 106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6404" h="1065402">
                <a:moveTo>
                  <a:pt x="1216404" y="738231"/>
                </a:moveTo>
                <a:lnTo>
                  <a:pt x="184558" y="1065402"/>
                </a:lnTo>
                <a:lnTo>
                  <a:pt x="0" y="528506"/>
                </a:lnTo>
                <a:lnTo>
                  <a:pt x="251670" y="562062"/>
                </a:lnTo>
                <a:lnTo>
                  <a:pt x="260059" y="16778"/>
                </a:lnTo>
                <a:lnTo>
                  <a:pt x="511729" y="0"/>
                </a:lnTo>
                <a:lnTo>
                  <a:pt x="662730" y="553673"/>
                </a:lnTo>
                <a:lnTo>
                  <a:pt x="889233" y="251670"/>
                </a:lnTo>
                <a:lnTo>
                  <a:pt x="780176" y="0"/>
                </a:lnTo>
                <a:lnTo>
                  <a:pt x="1048624" y="218114"/>
                </a:lnTo>
                <a:lnTo>
                  <a:pt x="1191237" y="285225"/>
                </a:lnTo>
                <a:lnTo>
                  <a:pt x="1098958" y="536895"/>
                </a:lnTo>
                <a:lnTo>
                  <a:pt x="981512" y="604007"/>
                </a:lnTo>
                <a:lnTo>
                  <a:pt x="1216404" y="738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5699241" y="5101085"/>
            <a:ext cx="0" cy="2480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389487" y="3421472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신전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8393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2124" y="2499919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바다 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3818640"/>
              </p:ext>
            </p:extLst>
          </p:nvPr>
        </p:nvGraphicFramePr>
        <p:xfrm>
          <a:off x="4710000" y="4372278"/>
          <a:ext cx="2772000" cy="18647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830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89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13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바다 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49358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해파리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12442118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작은 해파리 한 마리가 오른쪽 하단에서 왼쪽 상단의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대각선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방향으로 진행한다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해파리의 크기는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 크기의 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¼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로 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82939603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2" descr="해파리 무리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1908"/>
          <a:stretch/>
        </p:blipFill>
        <p:spPr bwMode="auto">
          <a:xfrm>
            <a:off x="484257" y="925320"/>
            <a:ext cx="2156468" cy="224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해파리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85875" y="925320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524383" y="3364379"/>
            <a:ext cx="3890281" cy="2647799"/>
            <a:chOff x="3514675" y="3364379"/>
            <a:chExt cx="3890281" cy="2647799"/>
          </a:xfrm>
        </p:grpSpPr>
        <p:grpSp>
          <p:nvGrpSpPr>
            <p:cNvPr id="3" name="그룹 2"/>
            <p:cNvGrpSpPr/>
            <p:nvPr/>
          </p:nvGrpSpPr>
          <p:grpSpPr>
            <a:xfrm>
              <a:off x="3514675" y="3364379"/>
              <a:ext cx="3890281" cy="2647799"/>
              <a:chOff x="3918536" y="3920640"/>
              <a:chExt cx="2573704" cy="1751712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" name="자유형 1"/>
              <p:cNvSpPr/>
              <p:nvPr/>
            </p:nvSpPr>
            <p:spPr>
              <a:xfrm>
                <a:off x="3918536" y="3920640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 23"/>
              <p:cNvSpPr/>
              <p:nvPr/>
            </p:nvSpPr>
            <p:spPr>
              <a:xfrm rot="10800000">
                <a:off x="3918536" y="5272809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자유형 6"/>
            <p:cNvSpPr/>
            <p:nvPr/>
          </p:nvSpPr>
          <p:spPr>
            <a:xfrm>
              <a:off x="4099288" y="3830450"/>
              <a:ext cx="2614588" cy="1566700"/>
            </a:xfrm>
            <a:custGeom>
              <a:avLst/>
              <a:gdLst>
                <a:gd name="connsiteX0" fmla="*/ 1729740 w 1729740"/>
                <a:gd name="connsiteY0" fmla="*/ 952621 h 1036486"/>
                <a:gd name="connsiteX1" fmla="*/ 1280160 w 1729740"/>
                <a:gd name="connsiteY1" fmla="*/ 121 h 1036486"/>
                <a:gd name="connsiteX2" fmla="*/ 1013460 w 1729740"/>
                <a:gd name="connsiteY2" fmla="*/ 1005961 h 1036486"/>
                <a:gd name="connsiteX3" fmla="*/ 640080 w 1729740"/>
                <a:gd name="connsiteY3" fmla="*/ 53461 h 1036486"/>
                <a:gd name="connsiteX4" fmla="*/ 350520 w 1729740"/>
                <a:gd name="connsiteY4" fmla="*/ 1036441 h 1036486"/>
                <a:gd name="connsiteX5" fmla="*/ 0 w 1729740"/>
                <a:gd name="connsiteY5" fmla="*/ 99181 h 1036486"/>
                <a:gd name="connsiteX6" fmla="*/ 0 w 1729740"/>
                <a:gd name="connsiteY6" fmla="*/ 99181 h 103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9740" h="1036486">
                  <a:moveTo>
                    <a:pt x="1729740" y="952621"/>
                  </a:moveTo>
                  <a:cubicBezTo>
                    <a:pt x="1564640" y="471926"/>
                    <a:pt x="1399540" y="-8769"/>
                    <a:pt x="1280160" y="121"/>
                  </a:cubicBezTo>
                  <a:cubicBezTo>
                    <a:pt x="1160780" y="9011"/>
                    <a:pt x="1120140" y="997071"/>
                    <a:pt x="1013460" y="1005961"/>
                  </a:cubicBezTo>
                  <a:cubicBezTo>
                    <a:pt x="906780" y="1014851"/>
                    <a:pt x="750570" y="48381"/>
                    <a:pt x="640080" y="53461"/>
                  </a:cubicBezTo>
                  <a:cubicBezTo>
                    <a:pt x="529590" y="58541"/>
                    <a:pt x="457200" y="1028821"/>
                    <a:pt x="350520" y="1036441"/>
                  </a:cubicBezTo>
                  <a:cubicBezTo>
                    <a:pt x="243840" y="1044061"/>
                    <a:pt x="0" y="99181"/>
                    <a:pt x="0" y="99181"/>
                  </a:cubicBezTo>
                  <a:lnTo>
                    <a:pt x="0" y="99181"/>
                  </a:ln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 bwMode="auto">
            <a:xfrm>
              <a:off x="3799907" y="381421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 bwMode="auto">
            <a:xfrm>
              <a:off x="6763245" y="502403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직사각형 34"/>
          <p:cNvSpPr/>
          <p:nvPr/>
        </p:nvSpPr>
        <p:spPr>
          <a:xfrm>
            <a:off x="1302051" y="4494741"/>
            <a:ext cx="2599904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일정 간격으로 오른쪽 하단에서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포물선을 그리며 왼쪽 이동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2701255" y="2835479"/>
            <a:ext cx="1023457" cy="97873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5768642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8965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해파리 무리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43089633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작은 해파리 세 마리가 오른쪽 하단에서 왼쪽 상단의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대각선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방향으로 진행한다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해파리 세 마리가 하나의 함정이며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각 해파리의 크기는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 크기의 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¼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로 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pic>
        <p:nvPicPr>
          <p:cNvPr id="10" name="Picture 2" descr="해파리 무리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1908"/>
          <a:stretch/>
        </p:blipFill>
        <p:spPr bwMode="auto">
          <a:xfrm>
            <a:off x="484257" y="925320"/>
            <a:ext cx="2156468" cy="224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해파리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85875" y="925320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524383" y="3364379"/>
            <a:ext cx="3890281" cy="2647799"/>
            <a:chOff x="3514675" y="3364379"/>
            <a:chExt cx="3890281" cy="2647799"/>
          </a:xfrm>
        </p:grpSpPr>
        <p:grpSp>
          <p:nvGrpSpPr>
            <p:cNvPr id="3" name="그룹 2"/>
            <p:cNvGrpSpPr/>
            <p:nvPr/>
          </p:nvGrpSpPr>
          <p:grpSpPr>
            <a:xfrm>
              <a:off x="3514675" y="3364379"/>
              <a:ext cx="3890281" cy="2647799"/>
              <a:chOff x="3918536" y="3920640"/>
              <a:chExt cx="2573704" cy="1751712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" name="자유형 1"/>
              <p:cNvSpPr/>
              <p:nvPr/>
            </p:nvSpPr>
            <p:spPr>
              <a:xfrm>
                <a:off x="3918536" y="3920640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 23"/>
              <p:cNvSpPr/>
              <p:nvPr/>
            </p:nvSpPr>
            <p:spPr>
              <a:xfrm rot="10800000">
                <a:off x="3918536" y="5272809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자유형 6"/>
            <p:cNvSpPr/>
            <p:nvPr/>
          </p:nvSpPr>
          <p:spPr>
            <a:xfrm>
              <a:off x="4099288" y="3830450"/>
              <a:ext cx="2614588" cy="1566700"/>
            </a:xfrm>
            <a:custGeom>
              <a:avLst/>
              <a:gdLst>
                <a:gd name="connsiteX0" fmla="*/ 1729740 w 1729740"/>
                <a:gd name="connsiteY0" fmla="*/ 952621 h 1036486"/>
                <a:gd name="connsiteX1" fmla="*/ 1280160 w 1729740"/>
                <a:gd name="connsiteY1" fmla="*/ 121 h 1036486"/>
                <a:gd name="connsiteX2" fmla="*/ 1013460 w 1729740"/>
                <a:gd name="connsiteY2" fmla="*/ 1005961 h 1036486"/>
                <a:gd name="connsiteX3" fmla="*/ 640080 w 1729740"/>
                <a:gd name="connsiteY3" fmla="*/ 53461 h 1036486"/>
                <a:gd name="connsiteX4" fmla="*/ 350520 w 1729740"/>
                <a:gd name="connsiteY4" fmla="*/ 1036441 h 1036486"/>
                <a:gd name="connsiteX5" fmla="*/ 0 w 1729740"/>
                <a:gd name="connsiteY5" fmla="*/ 99181 h 1036486"/>
                <a:gd name="connsiteX6" fmla="*/ 0 w 1729740"/>
                <a:gd name="connsiteY6" fmla="*/ 99181 h 103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9740" h="1036486">
                  <a:moveTo>
                    <a:pt x="1729740" y="952621"/>
                  </a:moveTo>
                  <a:cubicBezTo>
                    <a:pt x="1564640" y="471926"/>
                    <a:pt x="1399540" y="-8769"/>
                    <a:pt x="1280160" y="121"/>
                  </a:cubicBezTo>
                  <a:cubicBezTo>
                    <a:pt x="1160780" y="9011"/>
                    <a:pt x="1120140" y="997071"/>
                    <a:pt x="1013460" y="1005961"/>
                  </a:cubicBezTo>
                  <a:cubicBezTo>
                    <a:pt x="906780" y="1014851"/>
                    <a:pt x="750570" y="48381"/>
                    <a:pt x="640080" y="53461"/>
                  </a:cubicBezTo>
                  <a:cubicBezTo>
                    <a:pt x="529590" y="58541"/>
                    <a:pt x="457200" y="1028821"/>
                    <a:pt x="350520" y="1036441"/>
                  </a:cubicBezTo>
                  <a:cubicBezTo>
                    <a:pt x="243840" y="1044061"/>
                    <a:pt x="0" y="99181"/>
                    <a:pt x="0" y="99181"/>
                  </a:cubicBezTo>
                  <a:lnTo>
                    <a:pt x="0" y="99181"/>
                  </a:ln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 bwMode="auto">
            <a:xfrm>
              <a:off x="3799907" y="381421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 bwMode="auto">
            <a:xfrm>
              <a:off x="3920676" y="4126186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 bwMode="auto">
            <a:xfrm>
              <a:off x="4049919" y="375859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 bwMode="auto">
            <a:xfrm>
              <a:off x="6513233" y="507965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 bwMode="auto">
            <a:xfrm>
              <a:off x="6634002" y="5391626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 bwMode="auto">
            <a:xfrm>
              <a:off x="6763245" y="502403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직사각형 34"/>
          <p:cNvSpPr/>
          <p:nvPr/>
        </p:nvSpPr>
        <p:spPr>
          <a:xfrm>
            <a:off x="1302051" y="4494741"/>
            <a:ext cx="2599904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일정 간격으로 오른쪽 하단에서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포물선을 그리며 왼쪽 이동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2701255" y="2835479"/>
            <a:ext cx="1023457" cy="97873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1600632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32944941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52930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3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거대 해파리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4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7074" y="1098071"/>
            <a:ext cx="2802365" cy="21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8345365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거대한 해파리가 오른쪽 하단에서 왼쪽 상단의 대각선 방향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으로 진행한다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해파리의 크기는 캐릭터 길이의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½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가 되게 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pic>
        <p:nvPicPr>
          <p:cNvPr id="23554" name="Picture 2" descr="거대 해파리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49439" y="1098071"/>
            <a:ext cx="2874746" cy="187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그룹 46"/>
          <p:cNvGrpSpPr/>
          <p:nvPr/>
        </p:nvGrpSpPr>
        <p:grpSpPr>
          <a:xfrm>
            <a:off x="3524383" y="3364379"/>
            <a:ext cx="3890281" cy="2647801"/>
            <a:chOff x="3514675" y="3590882"/>
            <a:chExt cx="3890281" cy="2647801"/>
          </a:xfrm>
        </p:grpSpPr>
        <p:grpSp>
          <p:nvGrpSpPr>
            <p:cNvPr id="48" name="그룹 47"/>
            <p:cNvGrpSpPr/>
            <p:nvPr/>
          </p:nvGrpSpPr>
          <p:grpSpPr>
            <a:xfrm>
              <a:off x="3514675" y="3590882"/>
              <a:ext cx="3890281" cy="2647801"/>
              <a:chOff x="3918536" y="3920639"/>
              <a:chExt cx="2573704" cy="175171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52" name="자유형 51"/>
              <p:cNvSpPr/>
              <p:nvPr/>
            </p:nvSpPr>
            <p:spPr>
              <a:xfrm>
                <a:off x="3918536" y="3920639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자유형 52"/>
              <p:cNvSpPr/>
              <p:nvPr/>
            </p:nvSpPr>
            <p:spPr>
              <a:xfrm rot="10800000">
                <a:off x="3918536" y="5272809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자유형 48"/>
            <p:cNvSpPr/>
            <p:nvPr/>
          </p:nvSpPr>
          <p:spPr>
            <a:xfrm>
              <a:off x="4099288" y="4056953"/>
              <a:ext cx="2614588" cy="1566700"/>
            </a:xfrm>
            <a:custGeom>
              <a:avLst/>
              <a:gdLst>
                <a:gd name="connsiteX0" fmla="*/ 1729740 w 1729740"/>
                <a:gd name="connsiteY0" fmla="*/ 952621 h 1036486"/>
                <a:gd name="connsiteX1" fmla="*/ 1280160 w 1729740"/>
                <a:gd name="connsiteY1" fmla="*/ 121 h 1036486"/>
                <a:gd name="connsiteX2" fmla="*/ 1013460 w 1729740"/>
                <a:gd name="connsiteY2" fmla="*/ 1005961 h 1036486"/>
                <a:gd name="connsiteX3" fmla="*/ 640080 w 1729740"/>
                <a:gd name="connsiteY3" fmla="*/ 53461 h 1036486"/>
                <a:gd name="connsiteX4" fmla="*/ 350520 w 1729740"/>
                <a:gd name="connsiteY4" fmla="*/ 1036441 h 1036486"/>
                <a:gd name="connsiteX5" fmla="*/ 0 w 1729740"/>
                <a:gd name="connsiteY5" fmla="*/ 99181 h 1036486"/>
                <a:gd name="connsiteX6" fmla="*/ 0 w 1729740"/>
                <a:gd name="connsiteY6" fmla="*/ 99181 h 103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9740" h="1036486">
                  <a:moveTo>
                    <a:pt x="1729740" y="952621"/>
                  </a:moveTo>
                  <a:cubicBezTo>
                    <a:pt x="1564640" y="471926"/>
                    <a:pt x="1399540" y="-8769"/>
                    <a:pt x="1280160" y="121"/>
                  </a:cubicBezTo>
                  <a:cubicBezTo>
                    <a:pt x="1160780" y="9011"/>
                    <a:pt x="1120140" y="997071"/>
                    <a:pt x="1013460" y="1005961"/>
                  </a:cubicBezTo>
                  <a:cubicBezTo>
                    <a:pt x="906780" y="1014851"/>
                    <a:pt x="750570" y="48381"/>
                    <a:pt x="640080" y="53461"/>
                  </a:cubicBezTo>
                  <a:cubicBezTo>
                    <a:pt x="529590" y="58541"/>
                    <a:pt x="457200" y="1028821"/>
                    <a:pt x="350520" y="1036441"/>
                  </a:cubicBezTo>
                  <a:cubicBezTo>
                    <a:pt x="243840" y="1044061"/>
                    <a:pt x="0" y="99181"/>
                    <a:pt x="0" y="99181"/>
                  </a:cubicBezTo>
                  <a:lnTo>
                    <a:pt x="0" y="99181"/>
                  </a:ln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 bwMode="auto">
            <a:xfrm>
              <a:off x="3688405" y="4016314"/>
              <a:ext cx="407684" cy="48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 bwMode="auto">
            <a:xfrm>
              <a:off x="6713876" y="5301922"/>
              <a:ext cx="407684" cy="48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직사각형 53"/>
          <p:cNvSpPr/>
          <p:nvPr/>
        </p:nvSpPr>
        <p:spPr>
          <a:xfrm>
            <a:off x="1302051" y="4495737"/>
            <a:ext cx="2599904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일정 간격으로 오른쪽 하단에서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포물선을 그리며 왼쪽 이동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701255" y="2835479"/>
            <a:ext cx="1023457" cy="97873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32786659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32944941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8672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뱀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2690702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뱀의 몸통이 호를 그리며 늘어져있는 형태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잡기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를 사용했을 때 뱀이 얼굴을 들어내며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캐릭터를 위협한다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9960691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발동형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해당 함정에게 잡기를 사용했을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추락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54878231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8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221" y="838705"/>
            <a:ext cx="3320792" cy="248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위협하는 뱀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79479" y="3908511"/>
            <a:ext cx="3316521" cy="24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뱀 비늘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59909" y="1972975"/>
            <a:ext cx="2048474" cy="153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뱀 몸통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260128" y="948308"/>
            <a:ext cx="1524000" cy="154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 flipH="1">
            <a:off x="2262017" y="1972975"/>
            <a:ext cx="2100258" cy="52404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아래쪽 화살표 1"/>
          <p:cNvSpPr/>
          <p:nvPr/>
        </p:nvSpPr>
        <p:spPr>
          <a:xfrm rot="18900000">
            <a:off x="2613941" y="3302954"/>
            <a:ext cx="331076" cy="65755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29940" y="4236221"/>
            <a:ext cx="1649539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뱀이 캐릭터를 향해 위협한다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3541075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66093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4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해초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5292914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함정의 영역에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0.s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있게 되면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시간 동안 이동 제한 상태가 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1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회 발동하고 난 이후에는 해초가 뜯겨지게 한다</a:t>
                      </a:r>
                      <a:r>
                        <a:rPr lang="en-US" altLang="ko-KR" sz="12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흔들리는 애니메이션을 사용한다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5123690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2530" name="Picture 2" descr="https://cleantechnica.com/files/2017/09/seaweed-biofuel-energy-fue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16200000">
            <a:off x="-277781" y="1766224"/>
            <a:ext cx="3348510" cy="176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 6"/>
          <p:cNvSpPr/>
          <p:nvPr/>
        </p:nvSpPr>
        <p:spPr>
          <a:xfrm rot="10800000">
            <a:off x="3358890" y="2391955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5665329" y="2115679"/>
            <a:ext cx="231962" cy="701204"/>
            <a:chOff x="5581439" y="4128031"/>
            <a:chExt cx="231962" cy="701204"/>
          </a:xfrm>
        </p:grpSpPr>
        <p:grpSp>
          <p:nvGrpSpPr>
            <p:cNvPr id="8" name="그룹 7"/>
            <p:cNvGrpSpPr/>
            <p:nvPr/>
          </p:nvGrpSpPr>
          <p:grpSpPr>
            <a:xfrm>
              <a:off x="5581439" y="4149055"/>
              <a:ext cx="101812" cy="659220"/>
              <a:chOff x="8353066" y="4244787"/>
              <a:chExt cx="181394" cy="1174501"/>
            </a:xfrm>
          </p:grpSpPr>
          <p:sp>
            <p:nvSpPr>
              <p:cNvPr id="3" name="자유형 2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자유형 5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5647770" y="4128031"/>
              <a:ext cx="101812" cy="659220"/>
              <a:chOff x="8353066" y="4244787"/>
              <a:chExt cx="181394" cy="1174501"/>
            </a:xfrm>
          </p:grpSpPr>
          <p:sp>
            <p:nvSpPr>
              <p:cNvPr id="13" name="자유형 12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5711589" y="4170015"/>
              <a:ext cx="101812" cy="659220"/>
              <a:chOff x="8353066" y="4244787"/>
              <a:chExt cx="181394" cy="1174501"/>
            </a:xfrm>
          </p:grpSpPr>
          <p:sp>
            <p:nvSpPr>
              <p:cNvPr id="16" name="자유형 15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자유형 16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4494236" y="2189465"/>
            <a:ext cx="231962" cy="701204"/>
            <a:chOff x="5581439" y="4128031"/>
            <a:chExt cx="231962" cy="701204"/>
          </a:xfrm>
        </p:grpSpPr>
        <p:grpSp>
          <p:nvGrpSpPr>
            <p:cNvPr id="20" name="그룹 19"/>
            <p:cNvGrpSpPr/>
            <p:nvPr/>
          </p:nvGrpSpPr>
          <p:grpSpPr>
            <a:xfrm>
              <a:off x="5581439" y="4149055"/>
              <a:ext cx="101812" cy="659220"/>
              <a:chOff x="8353066" y="4244787"/>
              <a:chExt cx="181394" cy="1174501"/>
            </a:xfrm>
          </p:grpSpPr>
          <p:sp>
            <p:nvSpPr>
              <p:cNvPr id="27" name="자유형 26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647770" y="4128031"/>
              <a:ext cx="101812" cy="659220"/>
              <a:chOff x="8353066" y="4244787"/>
              <a:chExt cx="181394" cy="1174501"/>
            </a:xfrm>
          </p:grpSpPr>
          <p:sp>
            <p:nvSpPr>
              <p:cNvPr id="25" name="자유형 24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5711589" y="4170015"/>
              <a:ext cx="101812" cy="659220"/>
              <a:chOff x="8353066" y="4244787"/>
              <a:chExt cx="181394" cy="1174501"/>
            </a:xfrm>
          </p:grpSpPr>
          <p:sp>
            <p:nvSpPr>
              <p:cNvPr id="23" name="자유형 22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30" name="직선 화살표 연결선 29"/>
          <p:cNvCxnSpPr/>
          <p:nvPr/>
        </p:nvCxnSpPr>
        <p:spPr>
          <a:xfrm>
            <a:off x="1622748" y="2391955"/>
            <a:ext cx="2789861" cy="502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709"/>
          <a:stretch/>
        </p:blipFill>
        <p:spPr bwMode="auto">
          <a:xfrm>
            <a:off x="1921079" y="3085668"/>
            <a:ext cx="1323606" cy="338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발목 촉수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081" t="16818" r="32549" b="61743"/>
          <a:stretch/>
        </p:blipFill>
        <p:spPr bwMode="auto">
          <a:xfrm rot="10800000">
            <a:off x="3390184" y="3233562"/>
            <a:ext cx="1386605" cy="125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3390183" y="4483886"/>
            <a:ext cx="1945905" cy="40348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캐릭터의 발을 휘감는다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31481444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9845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암초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8595971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뾰족한 종유석과 석순 형태의 바위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 오브젝트의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상단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하단에 위치하게 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1081002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1506" name="Picture 2" descr="종유석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736703" y="1053389"/>
            <a:ext cx="1902891" cy="252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뾰족한 종유석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39594" y="1053389"/>
            <a:ext cx="3103822" cy="20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 7"/>
          <p:cNvSpPr/>
          <p:nvPr/>
        </p:nvSpPr>
        <p:spPr>
          <a:xfrm>
            <a:off x="3275001" y="4149055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297603" y="4472613"/>
            <a:ext cx="238337" cy="446146"/>
            <a:chOff x="4305992" y="4524384"/>
            <a:chExt cx="238337" cy="57149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" name="이등변 삼각형 1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354521" y="4444300"/>
            <a:ext cx="238337" cy="446146"/>
            <a:chOff x="4305992" y="4524384"/>
            <a:chExt cx="238337" cy="57149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이등변 삼각형 13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자유형 16"/>
          <p:cNvSpPr/>
          <p:nvPr/>
        </p:nvSpPr>
        <p:spPr>
          <a:xfrm rot="10800000">
            <a:off x="3275000" y="5780728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 rot="10800000">
            <a:off x="5857660" y="5643267"/>
            <a:ext cx="238337" cy="412684"/>
            <a:chOff x="4305992" y="4524384"/>
            <a:chExt cx="238337" cy="57149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9" name="이등변 삼각형 18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 rot="10800000">
            <a:off x="4857670" y="5700417"/>
            <a:ext cx="238337" cy="412684"/>
            <a:chOff x="4305992" y="4524384"/>
            <a:chExt cx="238337" cy="57149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이등변 삼각형 22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타원 5"/>
          <p:cNvSpPr/>
          <p:nvPr/>
        </p:nvSpPr>
        <p:spPr>
          <a:xfrm>
            <a:off x="4118994" y="4394318"/>
            <a:ext cx="640992" cy="630688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639594" y="3201621"/>
            <a:ext cx="1551911" cy="11926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42" idx="2"/>
          </p:cNvCxnSpPr>
          <p:nvPr/>
        </p:nvCxnSpPr>
        <p:spPr>
          <a:xfrm flipV="1">
            <a:off x="6157519" y="3725040"/>
            <a:ext cx="270912" cy="4240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813788" y="3363099"/>
            <a:ext cx="1229286" cy="361941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맵 오브젝트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45740" y="3716487"/>
            <a:ext cx="2157396" cy="539637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단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2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맵 오브젝트와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구분 되는 색을 사용한다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66000145"/>
              </p:ext>
            </p:extLst>
          </p:nvPr>
        </p:nvGraphicFramePr>
        <p:xfrm>
          <a:off x="7808397" y="4476087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79433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6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산소 화산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91264741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바닥에서 산소를 내뿜는 화산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간격으로 기포를 내뿜어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닿게 되는 캐릭터를 강제로 점프 시킨다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(③).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기포를 내뿜기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전 산소화산 함정이 짧게 진동한다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(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②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).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기포를 내뿜고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산소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방울이 발생해 위로 올라간다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(④).</a:t>
                      </a:r>
                    </a:p>
                    <a:p>
                      <a:pPr latinLnBrk="1"/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화산의 전체적인 외형은 </a:t>
                      </a:r>
                      <a:r>
                        <a:rPr lang="ko-KR" altLang="en-US" sz="1200" b="1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맵과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동일하게 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0780504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강제 점프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70054" y="1676203"/>
            <a:ext cx="2835299" cy="638935"/>
            <a:chOff x="2902590" y="5113711"/>
            <a:chExt cx="4094912" cy="922789"/>
          </a:xfrm>
        </p:grpSpPr>
        <p:sp>
          <p:nvSpPr>
            <p:cNvPr id="7" name="자유형 6"/>
            <p:cNvSpPr/>
            <p:nvPr/>
          </p:nvSpPr>
          <p:spPr>
            <a:xfrm flipV="1">
              <a:off x="3107221" y="5432571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solidFill>
              <a:srgbClr val="5959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32925" y="3310421"/>
            <a:ext cx="2031460" cy="129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570054" y="3992384"/>
            <a:ext cx="2835299" cy="638935"/>
            <a:chOff x="2902590" y="5113711"/>
            <a:chExt cx="4094912" cy="922789"/>
          </a:xfrm>
        </p:grpSpPr>
        <p:sp>
          <p:nvSpPr>
            <p:cNvPr id="17" name="자유형 16"/>
            <p:cNvSpPr/>
            <p:nvPr/>
          </p:nvSpPr>
          <p:spPr>
            <a:xfrm flipV="1">
              <a:off x="3107222" y="5432569"/>
              <a:ext cx="3890280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solidFill>
              <a:srgbClr val="5959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72124" y="4936813"/>
            <a:ext cx="1828800" cy="130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/>
          <p:cNvCxnSpPr/>
          <p:nvPr/>
        </p:nvCxnSpPr>
        <p:spPr>
          <a:xfrm flipH="1" flipV="1">
            <a:off x="1450429" y="3894084"/>
            <a:ext cx="181302" cy="116664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아래쪽 화살표 24"/>
          <p:cNvSpPr/>
          <p:nvPr/>
        </p:nvSpPr>
        <p:spPr>
          <a:xfrm>
            <a:off x="1893008" y="2658097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 rot="15095660">
            <a:off x="3605981" y="3898603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4869403" y="3390209"/>
            <a:ext cx="141041" cy="141041"/>
            <a:chOff x="4888159" y="4830114"/>
            <a:chExt cx="1529266" cy="1529266"/>
          </a:xfrm>
        </p:grpSpPr>
        <p:sp>
          <p:nvSpPr>
            <p:cNvPr id="19" name="타원 18"/>
            <p:cNvSpPr/>
            <p:nvPr/>
          </p:nvSpPr>
          <p:spPr>
            <a:xfrm>
              <a:off x="4888159" y="4830114"/>
              <a:ext cx="1529266" cy="1529266"/>
            </a:xfrm>
            <a:prstGeom prst="ellipse">
              <a:avLst/>
            </a:prstGeom>
            <a:solidFill>
              <a:schemeClr val="accent1">
                <a:lumMod val="75000"/>
                <a:alpha val="15000"/>
              </a:schemeClr>
            </a:solidFill>
            <a:ln w="6350">
              <a:solidFill>
                <a:schemeClr val="accent1">
                  <a:lumMod val="5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막힌 원호 21"/>
            <p:cNvSpPr/>
            <p:nvPr/>
          </p:nvSpPr>
          <p:spPr>
            <a:xfrm rot="19800000">
              <a:off x="4921665" y="4986299"/>
              <a:ext cx="959476" cy="391114"/>
            </a:xfrm>
            <a:custGeom>
              <a:avLst/>
              <a:gdLst>
                <a:gd name="connsiteX0" fmla="*/ 0 w 855775"/>
                <a:gd name="connsiteY0" fmla="*/ 328365 h 656729"/>
                <a:gd name="connsiteX1" fmla="*/ 427888 w 855775"/>
                <a:gd name="connsiteY1" fmla="*/ 0 h 656729"/>
                <a:gd name="connsiteX2" fmla="*/ 855776 w 855775"/>
                <a:gd name="connsiteY2" fmla="*/ 328365 h 656729"/>
                <a:gd name="connsiteX3" fmla="*/ 691593 w 855775"/>
                <a:gd name="connsiteY3" fmla="*/ 328365 h 656729"/>
                <a:gd name="connsiteX4" fmla="*/ 427888 w 855775"/>
                <a:gd name="connsiteY4" fmla="*/ 164183 h 656729"/>
                <a:gd name="connsiteX5" fmla="*/ 164183 w 855775"/>
                <a:gd name="connsiteY5" fmla="*/ 328365 h 656729"/>
                <a:gd name="connsiteX6" fmla="*/ 0 w 855775"/>
                <a:gd name="connsiteY6" fmla="*/ 328365 h 656729"/>
                <a:gd name="connsiteX0" fmla="*/ 0 w 864299"/>
                <a:gd name="connsiteY0" fmla="*/ 328365 h 359962"/>
                <a:gd name="connsiteX1" fmla="*/ 427888 w 864299"/>
                <a:gd name="connsiteY1" fmla="*/ 0 h 359962"/>
                <a:gd name="connsiteX2" fmla="*/ 855776 w 864299"/>
                <a:gd name="connsiteY2" fmla="*/ 328365 h 359962"/>
                <a:gd name="connsiteX3" fmla="*/ 691593 w 864299"/>
                <a:gd name="connsiteY3" fmla="*/ 328365 h 359962"/>
                <a:gd name="connsiteX4" fmla="*/ 427888 w 864299"/>
                <a:gd name="connsiteY4" fmla="*/ 164183 h 359962"/>
                <a:gd name="connsiteX5" fmla="*/ 164183 w 864299"/>
                <a:gd name="connsiteY5" fmla="*/ 328365 h 359962"/>
                <a:gd name="connsiteX6" fmla="*/ 0 w 864299"/>
                <a:gd name="connsiteY6" fmla="*/ 328365 h 359962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69112"/>
                <a:gd name="connsiteY0" fmla="*/ 328365 h 489620"/>
                <a:gd name="connsiteX1" fmla="*/ 427888 w 869112"/>
                <a:gd name="connsiteY1" fmla="*/ 0 h 489620"/>
                <a:gd name="connsiteX2" fmla="*/ 855776 w 869112"/>
                <a:gd name="connsiteY2" fmla="*/ 328365 h 489620"/>
                <a:gd name="connsiteX3" fmla="*/ 744061 w 869112"/>
                <a:gd name="connsiteY3" fmla="*/ 489620 h 489620"/>
                <a:gd name="connsiteX4" fmla="*/ 691593 w 869112"/>
                <a:gd name="connsiteY4" fmla="*/ 328365 h 489620"/>
                <a:gd name="connsiteX5" fmla="*/ 427888 w 869112"/>
                <a:gd name="connsiteY5" fmla="*/ 164183 h 489620"/>
                <a:gd name="connsiteX6" fmla="*/ 164183 w 869112"/>
                <a:gd name="connsiteY6" fmla="*/ 328365 h 489620"/>
                <a:gd name="connsiteX7" fmla="*/ 0 w 869112"/>
                <a:gd name="connsiteY7" fmla="*/ 328365 h 489620"/>
                <a:gd name="connsiteX0" fmla="*/ 0 w 896635"/>
                <a:gd name="connsiteY0" fmla="*/ 328588 h 490201"/>
                <a:gd name="connsiteX1" fmla="*/ 427888 w 896635"/>
                <a:gd name="connsiteY1" fmla="*/ 223 h 490201"/>
                <a:gd name="connsiteX2" fmla="*/ 884870 w 896635"/>
                <a:gd name="connsiteY2" fmla="*/ 278195 h 490201"/>
                <a:gd name="connsiteX3" fmla="*/ 744061 w 896635"/>
                <a:gd name="connsiteY3" fmla="*/ 489843 h 490201"/>
                <a:gd name="connsiteX4" fmla="*/ 691593 w 896635"/>
                <a:gd name="connsiteY4" fmla="*/ 328588 h 490201"/>
                <a:gd name="connsiteX5" fmla="*/ 427888 w 896635"/>
                <a:gd name="connsiteY5" fmla="*/ 164406 h 490201"/>
                <a:gd name="connsiteX6" fmla="*/ 164183 w 896635"/>
                <a:gd name="connsiteY6" fmla="*/ 328588 h 490201"/>
                <a:gd name="connsiteX7" fmla="*/ 0 w 896635"/>
                <a:gd name="connsiteY7" fmla="*/ 328588 h 490201"/>
                <a:gd name="connsiteX0" fmla="*/ 0 w 904465"/>
                <a:gd name="connsiteY0" fmla="*/ 328588 h 395329"/>
                <a:gd name="connsiteX1" fmla="*/ 427888 w 904465"/>
                <a:gd name="connsiteY1" fmla="*/ 223 h 395329"/>
                <a:gd name="connsiteX2" fmla="*/ 884870 w 904465"/>
                <a:gd name="connsiteY2" fmla="*/ 278195 h 395329"/>
                <a:gd name="connsiteX3" fmla="*/ 828003 w 904465"/>
                <a:gd name="connsiteY3" fmla="*/ 394327 h 395329"/>
                <a:gd name="connsiteX4" fmla="*/ 691593 w 904465"/>
                <a:gd name="connsiteY4" fmla="*/ 328588 h 395329"/>
                <a:gd name="connsiteX5" fmla="*/ 427888 w 904465"/>
                <a:gd name="connsiteY5" fmla="*/ 164406 h 395329"/>
                <a:gd name="connsiteX6" fmla="*/ 164183 w 904465"/>
                <a:gd name="connsiteY6" fmla="*/ 328588 h 395329"/>
                <a:gd name="connsiteX7" fmla="*/ 0 w 904465"/>
                <a:gd name="connsiteY7" fmla="*/ 328588 h 395329"/>
                <a:gd name="connsiteX0" fmla="*/ 0 w 899300"/>
                <a:gd name="connsiteY0" fmla="*/ 328588 h 407314"/>
                <a:gd name="connsiteX1" fmla="*/ 427888 w 899300"/>
                <a:gd name="connsiteY1" fmla="*/ 223 h 407314"/>
                <a:gd name="connsiteX2" fmla="*/ 884870 w 899300"/>
                <a:gd name="connsiteY2" fmla="*/ 278195 h 407314"/>
                <a:gd name="connsiteX3" fmla="*/ 782582 w 899300"/>
                <a:gd name="connsiteY3" fmla="*/ 406498 h 407314"/>
                <a:gd name="connsiteX4" fmla="*/ 691593 w 899300"/>
                <a:gd name="connsiteY4" fmla="*/ 328588 h 407314"/>
                <a:gd name="connsiteX5" fmla="*/ 427888 w 899300"/>
                <a:gd name="connsiteY5" fmla="*/ 164406 h 407314"/>
                <a:gd name="connsiteX6" fmla="*/ 164183 w 899300"/>
                <a:gd name="connsiteY6" fmla="*/ 328588 h 407314"/>
                <a:gd name="connsiteX7" fmla="*/ 0 w 899300"/>
                <a:gd name="connsiteY7" fmla="*/ 328588 h 407314"/>
                <a:gd name="connsiteX0" fmla="*/ 0 w 904927"/>
                <a:gd name="connsiteY0" fmla="*/ 328588 h 414799"/>
                <a:gd name="connsiteX1" fmla="*/ 427888 w 904927"/>
                <a:gd name="connsiteY1" fmla="*/ 223 h 414799"/>
                <a:gd name="connsiteX2" fmla="*/ 884870 w 904927"/>
                <a:gd name="connsiteY2" fmla="*/ 278195 h 414799"/>
                <a:gd name="connsiteX3" fmla="*/ 782582 w 904927"/>
                <a:gd name="connsiteY3" fmla="*/ 406498 h 414799"/>
                <a:gd name="connsiteX4" fmla="*/ 691593 w 904927"/>
                <a:gd name="connsiteY4" fmla="*/ 328588 h 414799"/>
                <a:gd name="connsiteX5" fmla="*/ 427888 w 904927"/>
                <a:gd name="connsiteY5" fmla="*/ 164406 h 414799"/>
                <a:gd name="connsiteX6" fmla="*/ 164183 w 904927"/>
                <a:gd name="connsiteY6" fmla="*/ 328588 h 414799"/>
                <a:gd name="connsiteX7" fmla="*/ 0 w 904927"/>
                <a:gd name="connsiteY7" fmla="*/ 328588 h 414799"/>
                <a:gd name="connsiteX0" fmla="*/ 0 w 913400"/>
                <a:gd name="connsiteY0" fmla="*/ 328588 h 410209"/>
                <a:gd name="connsiteX1" fmla="*/ 427888 w 913400"/>
                <a:gd name="connsiteY1" fmla="*/ 223 h 410209"/>
                <a:gd name="connsiteX2" fmla="*/ 884870 w 913400"/>
                <a:gd name="connsiteY2" fmla="*/ 278195 h 410209"/>
                <a:gd name="connsiteX3" fmla="*/ 823847 w 913400"/>
                <a:gd name="connsiteY3" fmla="*/ 401527 h 410209"/>
                <a:gd name="connsiteX4" fmla="*/ 691593 w 913400"/>
                <a:gd name="connsiteY4" fmla="*/ 328588 h 410209"/>
                <a:gd name="connsiteX5" fmla="*/ 427888 w 913400"/>
                <a:gd name="connsiteY5" fmla="*/ 164406 h 410209"/>
                <a:gd name="connsiteX6" fmla="*/ 164183 w 913400"/>
                <a:gd name="connsiteY6" fmla="*/ 328588 h 410209"/>
                <a:gd name="connsiteX7" fmla="*/ 0 w 913400"/>
                <a:gd name="connsiteY7" fmla="*/ 328588 h 410209"/>
                <a:gd name="connsiteX0" fmla="*/ 0 w 896607"/>
                <a:gd name="connsiteY0" fmla="*/ 328475 h 401898"/>
                <a:gd name="connsiteX1" fmla="*/ 427888 w 896607"/>
                <a:gd name="connsiteY1" fmla="*/ 110 h 401898"/>
                <a:gd name="connsiteX2" fmla="*/ 876558 w 896607"/>
                <a:gd name="connsiteY2" fmla="*/ 292479 h 401898"/>
                <a:gd name="connsiteX3" fmla="*/ 823847 w 896607"/>
                <a:gd name="connsiteY3" fmla="*/ 401414 h 401898"/>
                <a:gd name="connsiteX4" fmla="*/ 691593 w 896607"/>
                <a:gd name="connsiteY4" fmla="*/ 328475 h 401898"/>
                <a:gd name="connsiteX5" fmla="*/ 427888 w 896607"/>
                <a:gd name="connsiteY5" fmla="*/ 164293 h 401898"/>
                <a:gd name="connsiteX6" fmla="*/ 164183 w 896607"/>
                <a:gd name="connsiteY6" fmla="*/ 328475 h 401898"/>
                <a:gd name="connsiteX7" fmla="*/ 0 w 896607"/>
                <a:gd name="connsiteY7" fmla="*/ 328475 h 401898"/>
                <a:gd name="connsiteX0" fmla="*/ 0 w 950899"/>
                <a:gd name="connsiteY0" fmla="*/ 329573 h 405635"/>
                <a:gd name="connsiteX1" fmla="*/ 427888 w 950899"/>
                <a:gd name="connsiteY1" fmla="*/ 1208 h 405635"/>
                <a:gd name="connsiteX2" fmla="*/ 936676 w 950899"/>
                <a:gd name="connsiteY2" fmla="*/ 222700 h 405635"/>
                <a:gd name="connsiteX3" fmla="*/ 823847 w 950899"/>
                <a:gd name="connsiteY3" fmla="*/ 402512 h 405635"/>
                <a:gd name="connsiteX4" fmla="*/ 691593 w 950899"/>
                <a:gd name="connsiteY4" fmla="*/ 329573 h 405635"/>
                <a:gd name="connsiteX5" fmla="*/ 427888 w 950899"/>
                <a:gd name="connsiteY5" fmla="*/ 165391 h 405635"/>
                <a:gd name="connsiteX6" fmla="*/ 164183 w 950899"/>
                <a:gd name="connsiteY6" fmla="*/ 329573 h 405635"/>
                <a:gd name="connsiteX7" fmla="*/ 0 w 950899"/>
                <a:gd name="connsiteY7" fmla="*/ 329573 h 405635"/>
                <a:gd name="connsiteX0" fmla="*/ 0 w 962153"/>
                <a:gd name="connsiteY0" fmla="*/ 329573 h 348289"/>
                <a:gd name="connsiteX1" fmla="*/ 427888 w 962153"/>
                <a:gd name="connsiteY1" fmla="*/ 1208 h 348289"/>
                <a:gd name="connsiteX2" fmla="*/ 936676 w 962153"/>
                <a:gd name="connsiteY2" fmla="*/ 222700 h 348289"/>
                <a:gd name="connsiteX3" fmla="*/ 902519 w 962153"/>
                <a:gd name="connsiteY3" fmla="*/ 332749 h 348289"/>
                <a:gd name="connsiteX4" fmla="*/ 691593 w 962153"/>
                <a:gd name="connsiteY4" fmla="*/ 329573 h 348289"/>
                <a:gd name="connsiteX5" fmla="*/ 427888 w 962153"/>
                <a:gd name="connsiteY5" fmla="*/ 165391 h 348289"/>
                <a:gd name="connsiteX6" fmla="*/ 164183 w 962153"/>
                <a:gd name="connsiteY6" fmla="*/ 329573 h 348289"/>
                <a:gd name="connsiteX7" fmla="*/ 0 w 962153"/>
                <a:gd name="connsiteY7" fmla="*/ 329573 h 348289"/>
                <a:gd name="connsiteX0" fmla="*/ 0 w 959104"/>
                <a:gd name="connsiteY0" fmla="*/ 329573 h 336640"/>
                <a:gd name="connsiteX1" fmla="*/ 427888 w 959104"/>
                <a:gd name="connsiteY1" fmla="*/ 1208 h 336640"/>
                <a:gd name="connsiteX2" fmla="*/ 936676 w 959104"/>
                <a:gd name="connsiteY2" fmla="*/ 222700 h 336640"/>
                <a:gd name="connsiteX3" fmla="*/ 902519 w 959104"/>
                <a:gd name="connsiteY3" fmla="*/ 332749 h 336640"/>
                <a:gd name="connsiteX4" fmla="*/ 786593 w 959104"/>
                <a:gd name="connsiteY4" fmla="*/ 298032 h 336640"/>
                <a:gd name="connsiteX5" fmla="*/ 427888 w 959104"/>
                <a:gd name="connsiteY5" fmla="*/ 165391 h 336640"/>
                <a:gd name="connsiteX6" fmla="*/ 164183 w 959104"/>
                <a:gd name="connsiteY6" fmla="*/ 329573 h 336640"/>
                <a:gd name="connsiteX7" fmla="*/ 0 w 959104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62063"/>
                <a:gd name="connsiteX1" fmla="*/ 434002 w 965218"/>
                <a:gd name="connsiteY1" fmla="*/ 1208 h 362063"/>
                <a:gd name="connsiteX2" fmla="*/ 942790 w 965218"/>
                <a:gd name="connsiteY2" fmla="*/ 222700 h 362063"/>
                <a:gd name="connsiteX3" fmla="*/ 908633 w 965218"/>
                <a:gd name="connsiteY3" fmla="*/ 332749 h 362063"/>
                <a:gd name="connsiteX4" fmla="*/ 792707 w 965218"/>
                <a:gd name="connsiteY4" fmla="*/ 298032 h 362063"/>
                <a:gd name="connsiteX5" fmla="*/ 434002 w 965218"/>
                <a:gd name="connsiteY5" fmla="*/ 165391 h 362063"/>
                <a:gd name="connsiteX6" fmla="*/ 170297 w 965218"/>
                <a:gd name="connsiteY6" fmla="*/ 329573 h 362063"/>
                <a:gd name="connsiteX7" fmla="*/ 6114 w 965218"/>
                <a:gd name="connsiteY7" fmla="*/ 329573 h 362063"/>
                <a:gd name="connsiteX0" fmla="*/ 372 w 959476"/>
                <a:gd name="connsiteY0" fmla="*/ 329573 h 391114"/>
                <a:gd name="connsiteX1" fmla="*/ 428260 w 959476"/>
                <a:gd name="connsiteY1" fmla="*/ 1208 h 391114"/>
                <a:gd name="connsiteX2" fmla="*/ 937048 w 959476"/>
                <a:gd name="connsiteY2" fmla="*/ 222700 h 391114"/>
                <a:gd name="connsiteX3" fmla="*/ 902891 w 959476"/>
                <a:gd name="connsiteY3" fmla="*/ 332749 h 391114"/>
                <a:gd name="connsiteX4" fmla="*/ 786965 w 959476"/>
                <a:gd name="connsiteY4" fmla="*/ 298032 h 391114"/>
                <a:gd name="connsiteX5" fmla="*/ 428260 w 959476"/>
                <a:gd name="connsiteY5" fmla="*/ 165391 h 391114"/>
                <a:gd name="connsiteX6" fmla="*/ 164555 w 959476"/>
                <a:gd name="connsiteY6" fmla="*/ 329573 h 391114"/>
                <a:gd name="connsiteX7" fmla="*/ 372 w 959476"/>
                <a:gd name="connsiteY7" fmla="*/ 329573 h 39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476" h="391114">
                  <a:moveTo>
                    <a:pt x="372" y="329573"/>
                  </a:moveTo>
                  <a:cubicBezTo>
                    <a:pt x="-11679" y="239028"/>
                    <a:pt x="272147" y="19020"/>
                    <a:pt x="428260" y="1208"/>
                  </a:cubicBezTo>
                  <a:cubicBezTo>
                    <a:pt x="584373" y="-16604"/>
                    <a:pt x="880282" y="167543"/>
                    <a:pt x="937048" y="222700"/>
                  </a:cubicBezTo>
                  <a:cubicBezTo>
                    <a:pt x="993814" y="277857"/>
                    <a:pt x="927905" y="320194"/>
                    <a:pt x="902891" y="332749"/>
                  </a:cubicBezTo>
                  <a:cubicBezTo>
                    <a:pt x="877877" y="345304"/>
                    <a:pt x="843731" y="325825"/>
                    <a:pt x="786965" y="298032"/>
                  </a:cubicBezTo>
                  <a:cubicBezTo>
                    <a:pt x="786965" y="207357"/>
                    <a:pt x="573900" y="165391"/>
                    <a:pt x="428260" y="165391"/>
                  </a:cubicBezTo>
                  <a:cubicBezTo>
                    <a:pt x="282620" y="165391"/>
                    <a:pt x="242293" y="256469"/>
                    <a:pt x="164555" y="329573"/>
                  </a:cubicBezTo>
                  <a:cubicBezTo>
                    <a:pt x="86817" y="402677"/>
                    <a:pt x="12423" y="420118"/>
                    <a:pt x="372" y="329573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948099" y="5615316"/>
              <a:ext cx="157942" cy="15794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102271" y="3476850"/>
            <a:ext cx="141041" cy="141041"/>
            <a:chOff x="4888159" y="4830114"/>
            <a:chExt cx="1529266" cy="1529266"/>
          </a:xfrm>
        </p:grpSpPr>
        <p:sp>
          <p:nvSpPr>
            <p:cNvPr id="48" name="타원 47"/>
            <p:cNvSpPr/>
            <p:nvPr/>
          </p:nvSpPr>
          <p:spPr>
            <a:xfrm>
              <a:off x="4888159" y="4830114"/>
              <a:ext cx="1529266" cy="1529266"/>
            </a:xfrm>
            <a:prstGeom prst="ellipse">
              <a:avLst/>
            </a:prstGeom>
            <a:solidFill>
              <a:schemeClr val="accent1">
                <a:lumMod val="75000"/>
                <a:alpha val="15000"/>
              </a:schemeClr>
            </a:solidFill>
            <a:ln w="6350">
              <a:solidFill>
                <a:schemeClr val="accent1">
                  <a:lumMod val="5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막힌 원호 21"/>
            <p:cNvSpPr/>
            <p:nvPr/>
          </p:nvSpPr>
          <p:spPr>
            <a:xfrm rot="19800000">
              <a:off x="4921665" y="4986299"/>
              <a:ext cx="959476" cy="391114"/>
            </a:xfrm>
            <a:custGeom>
              <a:avLst/>
              <a:gdLst>
                <a:gd name="connsiteX0" fmla="*/ 0 w 855775"/>
                <a:gd name="connsiteY0" fmla="*/ 328365 h 656729"/>
                <a:gd name="connsiteX1" fmla="*/ 427888 w 855775"/>
                <a:gd name="connsiteY1" fmla="*/ 0 h 656729"/>
                <a:gd name="connsiteX2" fmla="*/ 855776 w 855775"/>
                <a:gd name="connsiteY2" fmla="*/ 328365 h 656729"/>
                <a:gd name="connsiteX3" fmla="*/ 691593 w 855775"/>
                <a:gd name="connsiteY3" fmla="*/ 328365 h 656729"/>
                <a:gd name="connsiteX4" fmla="*/ 427888 w 855775"/>
                <a:gd name="connsiteY4" fmla="*/ 164183 h 656729"/>
                <a:gd name="connsiteX5" fmla="*/ 164183 w 855775"/>
                <a:gd name="connsiteY5" fmla="*/ 328365 h 656729"/>
                <a:gd name="connsiteX6" fmla="*/ 0 w 855775"/>
                <a:gd name="connsiteY6" fmla="*/ 328365 h 656729"/>
                <a:gd name="connsiteX0" fmla="*/ 0 w 864299"/>
                <a:gd name="connsiteY0" fmla="*/ 328365 h 359962"/>
                <a:gd name="connsiteX1" fmla="*/ 427888 w 864299"/>
                <a:gd name="connsiteY1" fmla="*/ 0 h 359962"/>
                <a:gd name="connsiteX2" fmla="*/ 855776 w 864299"/>
                <a:gd name="connsiteY2" fmla="*/ 328365 h 359962"/>
                <a:gd name="connsiteX3" fmla="*/ 691593 w 864299"/>
                <a:gd name="connsiteY3" fmla="*/ 328365 h 359962"/>
                <a:gd name="connsiteX4" fmla="*/ 427888 w 864299"/>
                <a:gd name="connsiteY4" fmla="*/ 164183 h 359962"/>
                <a:gd name="connsiteX5" fmla="*/ 164183 w 864299"/>
                <a:gd name="connsiteY5" fmla="*/ 328365 h 359962"/>
                <a:gd name="connsiteX6" fmla="*/ 0 w 864299"/>
                <a:gd name="connsiteY6" fmla="*/ 328365 h 359962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69112"/>
                <a:gd name="connsiteY0" fmla="*/ 328365 h 489620"/>
                <a:gd name="connsiteX1" fmla="*/ 427888 w 869112"/>
                <a:gd name="connsiteY1" fmla="*/ 0 h 489620"/>
                <a:gd name="connsiteX2" fmla="*/ 855776 w 869112"/>
                <a:gd name="connsiteY2" fmla="*/ 328365 h 489620"/>
                <a:gd name="connsiteX3" fmla="*/ 744061 w 869112"/>
                <a:gd name="connsiteY3" fmla="*/ 489620 h 489620"/>
                <a:gd name="connsiteX4" fmla="*/ 691593 w 869112"/>
                <a:gd name="connsiteY4" fmla="*/ 328365 h 489620"/>
                <a:gd name="connsiteX5" fmla="*/ 427888 w 869112"/>
                <a:gd name="connsiteY5" fmla="*/ 164183 h 489620"/>
                <a:gd name="connsiteX6" fmla="*/ 164183 w 869112"/>
                <a:gd name="connsiteY6" fmla="*/ 328365 h 489620"/>
                <a:gd name="connsiteX7" fmla="*/ 0 w 869112"/>
                <a:gd name="connsiteY7" fmla="*/ 328365 h 489620"/>
                <a:gd name="connsiteX0" fmla="*/ 0 w 896635"/>
                <a:gd name="connsiteY0" fmla="*/ 328588 h 490201"/>
                <a:gd name="connsiteX1" fmla="*/ 427888 w 896635"/>
                <a:gd name="connsiteY1" fmla="*/ 223 h 490201"/>
                <a:gd name="connsiteX2" fmla="*/ 884870 w 896635"/>
                <a:gd name="connsiteY2" fmla="*/ 278195 h 490201"/>
                <a:gd name="connsiteX3" fmla="*/ 744061 w 896635"/>
                <a:gd name="connsiteY3" fmla="*/ 489843 h 490201"/>
                <a:gd name="connsiteX4" fmla="*/ 691593 w 896635"/>
                <a:gd name="connsiteY4" fmla="*/ 328588 h 490201"/>
                <a:gd name="connsiteX5" fmla="*/ 427888 w 896635"/>
                <a:gd name="connsiteY5" fmla="*/ 164406 h 490201"/>
                <a:gd name="connsiteX6" fmla="*/ 164183 w 896635"/>
                <a:gd name="connsiteY6" fmla="*/ 328588 h 490201"/>
                <a:gd name="connsiteX7" fmla="*/ 0 w 896635"/>
                <a:gd name="connsiteY7" fmla="*/ 328588 h 490201"/>
                <a:gd name="connsiteX0" fmla="*/ 0 w 904465"/>
                <a:gd name="connsiteY0" fmla="*/ 328588 h 395329"/>
                <a:gd name="connsiteX1" fmla="*/ 427888 w 904465"/>
                <a:gd name="connsiteY1" fmla="*/ 223 h 395329"/>
                <a:gd name="connsiteX2" fmla="*/ 884870 w 904465"/>
                <a:gd name="connsiteY2" fmla="*/ 278195 h 395329"/>
                <a:gd name="connsiteX3" fmla="*/ 828003 w 904465"/>
                <a:gd name="connsiteY3" fmla="*/ 394327 h 395329"/>
                <a:gd name="connsiteX4" fmla="*/ 691593 w 904465"/>
                <a:gd name="connsiteY4" fmla="*/ 328588 h 395329"/>
                <a:gd name="connsiteX5" fmla="*/ 427888 w 904465"/>
                <a:gd name="connsiteY5" fmla="*/ 164406 h 395329"/>
                <a:gd name="connsiteX6" fmla="*/ 164183 w 904465"/>
                <a:gd name="connsiteY6" fmla="*/ 328588 h 395329"/>
                <a:gd name="connsiteX7" fmla="*/ 0 w 904465"/>
                <a:gd name="connsiteY7" fmla="*/ 328588 h 395329"/>
                <a:gd name="connsiteX0" fmla="*/ 0 w 899300"/>
                <a:gd name="connsiteY0" fmla="*/ 328588 h 407314"/>
                <a:gd name="connsiteX1" fmla="*/ 427888 w 899300"/>
                <a:gd name="connsiteY1" fmla="*/ 223 h 407314"/>
                <a:gd name="connsiteX2" fmla="*/ 884870 w 899300"/>
                <a:gd name="connsiteY2" fmla="*/ 278195 h 407314"/>
                <a:gd name="connsiteX3" fmla="*/ 782582 w 899300"/>
                <a:gd name="connsiteY3" fmla="*/ 406498 h 407314"/>
                <a:gd name="connsiteX4" fmla="*/ 691593 w 899300"/>
                <a:gd name="connsiteY4" fmla="*/ 328588 h 407314"/>
                <a:gd name="connsiteX5" fmla="*/ 427888 w 899300"/>
                <a:gd name="connsiteY5" fmla="*/ 164406 h 407314"/>
                <a:gd name="connsiteX6" fmla="*/ 164183 w 899300"/>
                <a:gd name="connsiteY6" fmla="*/ 328588 h 407314"/>
                <a:gd name="connsiteX7" fmla="*/ 0 w 899300"/>
                <a:gd name="connsiteY7" fmla="*/ 328588 h 407314"/>
                <a:gd name="connsiteX0" fmla="*/ 0 w 904927"/>
                <a:gd name="connsiteY0" fmla="*/ 328588 h 414799"/>
                <a:gd name="connsiteX1" fmla="*/ 427888 w 904927"/>
                <a:gd name="connsiteY1" fmla="*/ 223 h 414799"/>
                <a:gd name="connsiteX2" fmla="*/ 884870 w 904927"/>
                <a:gd name="connsiteY2" fmla="*/ 278195 h 414799"/>
                <a:gd name="connsiteX3" fmla="*/ 782582 w 904927"/>
                <a:gd name="connsiteY3" fmla="*/ 406498 h 414799"/>
                <a:gd name="connsiteX4" fmla="*/ 691593 w 904927"/>
                <a:gd name="connsiteY4" fmla="*/ 328588 h 414799"/>
                <a:gd name="connsiteX5" fmla="*/ 427888 w 904927"/>
                <a:gd name="connsiteY5" fmla="*/ 164406 h 414799"/>
                <a:gd name="connsiteX6" fmla="*/ 164183 w 904927"/>
                <a:gd name="connsiteY6" fmla="*/ 328588 h 414799"/>
                <a:gd name="connsiteX7" fmla="*/ 0 w 904927"/>
                <a:gd name="connsiteY7" fmla="*/ 328588 h 414799"/>
                <a:gd name="connsiteX0" fmla="*/ 0 w 913400"/>
                <a:gd name="connsiteY0" fmla="*/ 328588 h 410209"/>
                <a:gd name="connsiteX1" fmla="*/ 427888 w 913400"/>
                <a:gd name="connsiteY1" fmla="*/ 223 h 410209"/>
                <a:gd name="connsiteX2" fmla="*/ 884870 w 913400"/>
                <a:gd name="connsiteY2" fmla="*/ 278195 h 410209"/>
                <a:gd name="connsiteX3" fmla="*/ 823847 w 913400"/>
                <a:gd name="connsiteY3" fmla="*/ 401527 h 410209"/>
                <a:gd name="connsiteX4" fmla="*/ 691593 w 913400"/>
                <a:gd name="connsiteY4" fmla="*/ 328588 h 410209"/>
                <a:gd name="connsiteX5" fmla="*/ 427888 w 913400"/>
                <a:gd name="connsiteY5" fmla="*/ 164406 h 410209"/>
                <a:gd name="connsiteX6" fmla="*/ 164183 w 913400"/>
                <a:gd name="connsiteY6" fmla="*/ 328588 h 410209"/>
                <a:gd name="connsiteX7" fmla="*/ 0 w 913400"/>
                <a:gd name="connsiteY7" fmla="*/ 328588 h 410209"/>
                <a:gd name="connsiteX0" fmla="*/ 0 w 896607"/>
                <a:gd name="connsiteY0" fmla="*/ 328475 h 401898"/>
                <a:gd name="connsiteX1" fmla="*/ 427888 w 896607"/>
                <a:gd name="connsiteY1" fmla="*/ 110 h 401898"/>
                <a:gd name="connsiteX2" fmla="*/ 876558 w 896607"/>
                <a:gd name="connsiteY2" fmla="*/ 292479 h 401898"/>
                <a:gd name="connsiteX3" fmla="*/ 823847 w 896607"/>
                <a:gd name="connsiteY3" fmla="*/ 401414 h 401898"/>
                <a:gd name="connsiteX4" fmla="*/ 691593 w 896607"/>
                <a:gd name="connsiteY4" fmla="*/ 328475 h 401898"/>
                <a:gd name="connsiteX5" fmla="*/ 427888 w 896607"/>
                <a:gd name="connsiteY5" fmla="*/ 164293 h 401898"/>
                <a:gd name="connsiteX6" fmla="*/ 164183 w 896607"/>
                <a:gd name="connsiteY6" fmla="*/ 328475 h 401898"/>
                <a:gd name="connsiteX7" fmla="*/ 0 w 896607"/>
                <a:gd name="connsiteY7" fmla="*/ 328475 h 401898"/>
                <a:gd name="connsiteX0" fmla="*/ 0 w 950899"/>
                <a:gd name="connsiteY0" fmla="*/ 329573 h 405635"/>
                <a:gd name="connsiteX1" fmla="*/ 427888 w 950899"/>
                <a:gd name="connsiteY1" fmla="*/ 1208 h 405635"/>
                <a:gd name="connsiteX2" fmla="*/ 936676 w 950899"/>
                <a:gd name="connsiteY2" fmla="*/ 222700 h 405635"/>
                <a:gd name="connsiteX3" fmla="*/ 823847 w 950899"/>
                <a:gd name="connsiteY3" fmla="*/ 402512 h 405635"/>
                <a:gd name="connsiteX4" fmla="*/ 691593 w 950899"/>
                <a:gd name="connsiteY4" fmla="*/ 329573 h 405635"/>
                <a:gd name="connsiteX5" fmla="*/ 427888 w 950899"/>
                <a:gd name="connsiteY5" fmla="*/ 165391 h 405635"/>
                <a:gd name="connsiteX6" fmla="*/ 164183 w 950899"/>
                <a:gd name="connsiteY6" fmla="*/ 329573 h 405635"/>
                <a:gd name="connsiteX7" fmla="*/ 0 w 950899"/>
                <a:gd name="connsiteY7" fmla="*/ 329573 h 405635"/>
                <a:gd name="connsiteX0" fmla="*/ 0 w 962153"/>
                <a:gd name="connsiteY0" fmla="*/ 329573 h 348289"/>
                <a:gd name="connsiteX1" fmla="*/ 427888 w 962153"/>
                <a:gd name="connsiteY1" fmla="*/ 1208 h 348289"/>
                <a:gd name="connsiteX2" fmla="*/ 936676 w 962153"/>
                <a:gd name="connsiteY2" fmla="*/ 222700 h 348289"/>
                <a:gd name="connsiteX3" fmla="*/ 902519 w 962153"/>
                <a:gd name="connsiteY3" fmla="*/ 332749 h 348289"/>
                <a:gd name="connsiteX4" fmla="*/ 691593 w 962153"/>
                <a:gd name="connsiteY4" fmla="*/ 329573 h 348289"/>
                <a:gd name="connsiteX5" fmla="*/ 427888 w 962153"/>
                <a:gd name="connsiteY5" fmla="*/ 165391 h 348289"/>
                <a:gd name="connsiteX6" fmla="*/ 164183 w 962153"/>
                <a:gd name="connsiteY6" fmla="*/ 329573 h 348289"/>
                <a:gd name="connsiteX7" fmla="*/ 0 w 962153"/>
                <a:gd name="connsiteY7" fmla="*/ 329573 h 348289"/>
                <a:gd name="connsiteX0" fmla="*/ 0 w 959104"/>
                <a:gd name="connsiteY0" fmla="*/ 329573 h 336640"/>
                <a:gd name="connsiteX1" fmla="*/ 427888 w 959104"/>
                <a:gd name="connsiteY1" fmla="*/ 1208 h 336640"/>
                <a:gd name="connsiteX2" fmla="*/ 936676 w 959104"/>
                <a:gd name="connsiteY2" fmla="*/ 222700 h 336640"/>
                <a:gd name="connsiteX3" fmla="*/ 902519 w 959104"/>
                <a:gd name="connsiteY3" fmla="*/ 332749 h 336640"/>
                <a:gd name="connsiteX4" fmla="*/ 786593 w 959104"/>
                <a:gd name="connsiteY4" fmla="*/ 298032 h 336640"/>
                <a:gd name="connsiteX5" fmla="*/ 427888 w 959104"/>
                <a:gd name="connsiteY5" fmla="*/ 165391 h 336640"/>
                <a:gd name="connsiteX6" fmla="*/ 164183 w 959104"/>
                <a:gd name="connsiteY6" fmla="*/ 329573 h 336640"/>
                <a:gd name="connsiteX7" fmla="*/ 0 w 959104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62063"/>
                <a:gd name="connsiteX1" fmla="*/ 434002 w 965218"/>
                <a:gd name="connsiteY1" fmla="*/ 1208 h 362063"/>
                <a:gd name="connsiteX2" fmla="*/ 942790 w 965218"/>
                <a:gd name="connsiteY2" fmla="*/ 222700 h 362063"/>
                <a:gd name="connsiteX3" fmla="*/ 908633 w 965218"/>
                <a:gd name="connsiteY3" fmla="*/ 332749 h 362063"/>
                <a:gd name="connsiteX4" fmla="*/ 792707 w 965218"/>
                <a:gd name="connsiteY4" fmla="*/ 298032 h 362063"/>
                <a:gd name="connsiteX5" fmla="*/ 434002 w 965218"/>
                <a:gd name="connsiteY5" fmla="*/ 165391 h 362063"/>
                <a:gd name="connsiteX6" fmla="*/ 170297 w 965218"/>
                <a:gd name="connsiteY6" fmla="*/ 329573 h 362063"/>
                <a:gd name="connsiteX7" fmla="*/ 6114 w 965218"/>
                <a:gd name="connsiteY7" fmla="*/ 329573 h 362063"/>
                <a:gd name="connsiteX0" fmla="*/ 372 w 959476"/>
                <a:gd name="connsiteY0" fmla="*/ 329573 h 391114"/>
                <a:gd name="connsiteX1" fmla="*/ 428260 w 959476"/>
                <a:gd name="connsiteY1" fmla="*/ 1208 h 391114"/>
                <a:gd name="connsiteX2" fmla="*/ 937048 w 959476"/>
                <a:gd name="connsiteY2" fmla="*/ 222700 h 391114"/>
                <a:gd name="connsiteX3" fmla="*/ 902891 w 959476"/>
                <a:gd name="connsiteY3" fmla="*/ 332749 h 391114"/>
                <a:gd name="connsiteX4" fmla="*/ 786965 w 959476"/>
                <a:gd name="connsiteY4" fmla="*/ 298032 h 391114"/>
                <a:gd name="connsiteX5" fmla="*/ 428260 w 959476"/>
                <a:gd name="connsiteY5" fmla="*/ 165391 h 391114"/>
                <a:gd name="connsiteX6" fmla="*/ 164555 w 959476"/>
                <a:gd name="connsiteY6" fmla="*/ 329573 h 391114"/>
                <a:gd name="connsiteX7" fmla="*/ 372 w 959476"/>
                <a:gd name="connsiteY7" fmla="*/ 329573 h 39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476" h="391114">
                  <a:moveTo>
                    <a:pt x="372" y="329573"/>
                  </a:moveTo>
                  <a:cubicBezTo>
                    <a:pt x="-11679" y="239028"/>
                    <a:pt x="272147" y="19020"/>
                    <a:pt x="428260" y="1208"/>
                  </a:cubicBezTo>
                  <a:cubicBezTo>
                    <a:pt x="584373" y="-16604"/>
                    <a:pt x="880282" y="167543"/>
                    <a:pt x="937048" y="222700"/>
                  </a:cubicBezTo>
                  <a:cubicBezTo>
                    <a:pt x="993814" y="277857"/>
                    <a:pt x="927905" y="320194"/>
                    <a:pt x="902891" y="332749"/>
                  </a:cubicBezTo>
                  <a:cubicBezTo>
                    <a:pt x="877877" y="345304"/>
                    <a:pt x="843731" y="325825"/>
                    <a:pt x="786965" y="298032"/>
                  </a:cubicBezTo>
                  <a:cubicBezTo>
                    <a:pt x="786965" y="207357"/>
                    <a:pt x="573900" y="165391"/>
                    <a:pt x="428260" y="165391"/>
                  </a:cubicBezTo>
                  <a:cubicBezTo>
                    <a:pt x="282620" y="165391"/>
                    <a:pt x="242293" y="256469"/>
                    <a:pt x="164555" y="329573"/>
                  </a:cubicBezTo>
                  <a:cubicBezTo>
                    <a:pt x="86817" y="402677"/>
                    <a:pt x="12423" y="420118"/>
                    <a:pt x="372" y="329573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4948099" y="5615316"/>
              <a:ext cx="157942" cy="15794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078121" y="3258367"/>
            <a:ext cx="141041" cy="141041"/>
            <a:chOff x="4888159" y="4830114"/>
            <a:chExt cx="1529266" cy="1529266"/>
          </a:xfrm>
        </p:grpSpPr>
        <p:sp>
          <p:nvSpPr>
            <p:cNvPr id="52" name="타원 51"/>
            <p:cNvSpPr/>
            <p:nvPr/>
          </p:nvSpPr>
          <p:spPr>
            <a:xfrm>
              <a:off x="4888159" y="4830114"/>
              <a:ext cx="1529266" cy="1529266"/>
            </a:xfrm>
            <a:prstGeom prst="ellipse">
              <a:avLst/>
            </a:prstGeom>
            <a:solidFill>
              <a:schemeClr val="accent1">
                <a:lumMod val="75000"/>
                <a:alpha val="15000"/>
              </a:schemeClr>
            </a:solidFill>
            <a:ln w="6350">
              <a:solidFill>
                <a:schemeClr val="accent1">
                  <a:lumMod val="5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막힌 원호 21"/>
            <p:cNvSpPr/>
            <p:nvPr/>
          </p:nvSpPr>
          <p:spPr>
            <a:xfrm rot="19800000">
              <a:off x="4921665" y="4986299"/>
              <a:ext cx="959476" cy="391114"/>
            </a:xfrm>
            <a:custGeom>
              <a:avLst/>
              <a:gdLst>
                <a:gd name="connsiteX0" fmla="*/ 0 w 855775"/>
                <a:gd name="connsiteY0" fmla="*/ 328365 h 656729"/>
                <a:gd name="connsiteX1" fmla="*/ 427888 w 855775"/>
                <a:gd name="connsiteY1" fmla="*/ 0 h 656729"/>
                <a:gd name="connsiteX2" fmla="*/ 855776 w 855775"/>
                <a:gd name="connsiteY2" fmla="*/ 328365 h 656729"/>
                <a:gd name="connsiteX3" fmla="*/ 691593 w 855775"/>
                <a:gd name="connsiteY3" fmla="*/ 328365 h 656729"/>
                <a:gd name="connsiteX4" fmla="*/ 427888 w 855775"/>
                <a:gd name="connsiteY4" fmla="*/ 164183 h 656729"/>
                <a:gd name="connsiteX5" fmla="*/ 164183 w 855775"/>
                <a:gd name="connsiteY5" fmla="*/ 328365 h 656729"/>
                <a:gd name="connsiteX6" fmla="*/ 0 w 855775"/>
                <a:gd name="connsiteY6" fmla="*/ 328365 h 656729"/>
                <a:gd name="connsiteX0" fmla="*/ 0 w 864299"/>
                <a:gd name="connsiteY0" fmla="*/ 328365 h 359962"/>
                <a:gd name="connsiteX1" fmla="*/ 427888 w 864299"/>
                <a:gd name="connsiteY1" fmla="*/ 0 h 359962"/>
                <a:gd name="connsiteX2" fmla="*/ 855776 w 864299"/>
                <a:gd name="connsiteY2" fmla="*/ 328365 h 359962"/>
                <a:gd name="connsiteX3" fmla="*/ 691593 w 864299"/>
                <a:gd name="connsiteY3" fmla="*/ 328365 h 359962"/>
                <a:gd name="connsiteX4" fmla="*/ 427888 w 864299"/>
                <a:gd name="connsiteY4" fmla="*/ 164183 h 359962"/>
                <a:gd name="connsiteX5" fmla="*/ 164183 w 864299"/>
                <a:gd name="connsiteY5" fmla="*/ 328365 h 359962"/>
                <a:gd name="connsiteX6" fmla="*/ 0 w 864299"/>
                <a:gd name="connsiteY6" fmla="*/ 328365 h 359962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69112"/>
                <a:gd name="connsiteY0" fmla="*/ 328365 h 489620"/>
                <a:gd name="connsiteX1" fmla="*/ 427888 w 869112"/>
                <a:gd name="connsiteY1" fmla="*/ 0 h 489620"/>
                <a:gd name="connsiteX2" fmla="*/ 855776 w 869112"/>
                <a:gd name="connsiteY2" fmla="*/ 328365 h 489620"/>
                <a:gd name="connsiteX3" fmla="*/ 744061 w 869112"/>
                <a:gd name="connsiteY3" fmla="*/ 489620 h 489620"/>
                <a:gd name="connsiteX4" fmla="*/ 691593 w 869112"/>
                <a:gd name="connsiteY4" fmla="*/ 328365 h 489620"/>
                <a:gd name="connsiteX5" fmla="*/ 427888 w 869112"/>
                <a:gd name="connsiteY5" fmla="*/ 164183 h 489620"/>
                <a:gd name="connsiteX6" fmla="*/ 164183 w 869112"/>
                <a:gd name="connsiteY6" fmla="*/ 328365 h 489620"/>
                <a:gd name="connsiteX7" fmla="*/ 0 w 869112"/>
                <a:gd name="connsiteY7" fmla="*/ 328365 h 489620"/>
                <a:gd name="connsiteX0" fmla="*/ 0 w 896635"/>
                <a:gd name="connsiteY0" fmla="*/ 328588 h 490201"/>
                <a:gd name="connsiteX1" fmla="*/ 427888 w 896635"/>
                <a:gd name="connsiteY1" fmla="*/ 223 h 490201"/>
                <a:gd name="connsiteX2" fmla="*/ 884870 w 896635"/>
                <a:gd name="connsiteY2" fmla="*/ 278195 h 490201"/>
                <a:gd name="connsiteX3" fmla="*/ 744061 w 896635"/>
                <a:gd name="connsiteY3" fmla="*/ 489843 h 490201"/>
                <a:gd name="connsiteX4" fmla="*/ 691593 w 896635"/>
                <a:gd name="connsiteY4" fmla="*/ 328588 h 490201"/>
                <a:gd name="connsiteX5" fmla="*/ 427888 w 896635"/>
                <a:gd name="connsiteY5" fmla="*/ 164406 h 490201"/>
                <a:gd name="connsiteX6" fmla="*/ 164183 w 896635"/>
                <a:gd name="connsiteY6" fmla="*/ 328588 h 490201"/>
                <a:gd name="connsiteX7" fmla="*/ 0 w 896635"/>
                <a:gd name="connsiteY7" fmla="*/ 328588 h 490201"/>
                <a:gd name="connsiteX0" fmla="*/ 0 w 904465"/>
                <a:gd name="connsiteY0" fmla="*/ 328588 h 395329"/>
                <a:gd name="connsiteX1" fmla="*/ 427888 w 904465"/>
                <a:gd name="connsiteY1" fmla="*/ 223 h 395329"/>
                <a:gd name="connsiteX2" fmla="*/ 884870 w 904465"/>
                <a:gd name="connsiteY2" fmla="*/ 278195 h 395329"/>
                <a:gd name="connsiteX3" fmla="*/ 828003 w 904465"/>
                <a:gd name="connsiteY3" fmla="*/ 394327 h 395329"/>
                <a:gd name="connsiteX4" fmla="*/ 691593 w 904465"/>
                <a:gd name="connsiteY4" fmla="*/ 328588 h 395329"/>
                <a:gd name="connsiteX5" fmla="*/ 427888 w 904465"/>
                <a:gd name="connsiteY5" fmla="*/ 164406 h 395329"/>
                <a:gd name="connsiteX6" fmla="*/ 164183 w 904465"/>
                <a:gd name="connsiteY6" fmla="*/ 328588 h 395329"/>
                <a:gd name="connsiteX7" fmla="*/ 0 w 904465"/>
                <a:gd name="connsiteY7" fmla="*/ 328588 h 395329"/>
                <a:gd name="connsiteX0" fmla="*/ 0 w 899300"/>
                <a:gd name="connsiteY0" fmla="*/ 328588 h 407314"/>
                <a:gd name="connsiteX1" fmla="*/ 427888 w 899300"/>
                <a:gd name="connsiteY1" fmla="*/ 223 h 407314"/>
                <a:gd name="connsiteX2" fmla="*/ 884870 w 899300"/>
                <a:gd name="connsiteY2" fmla="*/ 278195 h 407314"/>
                <a:gd name="connsiteX3" fmla="*/ 782582 w 899300"/>
                <a:gd name="connsiteY3" fmla="*/ 406498 h 407314"/>
                <a:gd name="connsiteX4" fmla="*/ 691593 w 899300"/>
                <a:gd name="connsiteY4" fmla="*/ 328588 h 407314"/>
                <a:gd name="connsiteX5" fmla="*/ 427888 w 899300"/>
                <a:gd name="connsiteY5" fmla="*/ 164406 h 407314"/>
                <a:gd name="connsiteX6" fmla="*/ 164183 w 899300"/>
                <a:gd name="connsiteY6" fmla="*/ 328588 h 407314"/>
                <a:gd name="connsiteX7" fmla="*/ 0 w 899300"/>
                <a:gd name="connsiteY7" fmla="*/ 328588 h 407314"/>
                <a:gd name="connsiteX0" fmla="*/ 0 w 904927"/>
                <a:gd name="connsiteY0" fmla="*/ 328588 h 414799"/>
                <a:gd name="connsiteX1" fmla="*/ 427888 w 904927"/>
                <a:gd name="connsiteY1" fmla="*/ 223 h 414799"/>
                <a:gd name="connsiteX2" fmla="*/ 884870 w 904927"/>
                <a:gd name="connsiteY2" fmla="*/ 278195 h 414799"/>
                <a:gd name="connsiteX3" fmla="*/ 782582 w 904927"/>
                <a:gd name="connsiteY3" fmla="*/ 406498 h 414799"/>
                <a:gd name="connsiteX4" fmla="*/ 691593 w 904927"/>
                <a:gd name="connsiteY4" fmla="*/ 328588 h 414799"/>
                <a:gd name="connsiteX5" fmla="*/ 427888 w 904927"/>
                <a:gd name="connsiteY5" fmla="*/ 164406 h 414799"/>
                <a:gd name="connsiteX6" fmla="*/ 164183 w 904927"/>
                <a:gd name="connsiteY6" fmla="*/ 328588 h 414799"/>
                <a:gd name="connsiteX7" fmla="*/ 0 w 904927"/>
                <a:gd name="connsiteY7" fmla="*/ 328588 h 414799"/>
                <a:gd name="connsiteX0" fmla="*/ 0 w 913400"/>
                <a:gd name="connsiteY0" fmla="*/ 328588 h 410209"/>
                <a:gd name="connsiteX1" fmla="*/ 427888 w 913400"/>
                <a:gd name="connsiteY1" fmla="*/ 223 h 410209"/>
                <a:gd name="connsiteX2" fmla="*/ 884870 w 913400"/>
                <a:gd name="connsiteY2" fmla="*/ 278195 h 410209"/>
                <a:gd name="connsiteX3" fmla="*/ 823847 w 913400"/>
                <a:gd name="connsiteY3" fmla="*/ 401527 h 410209"/>
                <a:gd name="connsiteX4" fmla="*/ 691593 w 913400"/>
                <a:gd name="connsiteY4" fmla="*/ 328588 h 410209"/>
                <a:gd name="connsiteX5" fmla="*/ 427888 w 913400"/>
                <a:gd name="connsiteY5" fmla="*/ 164406 h 410209"/>
                <a:gd name="connsiteX6" fmla="*/ 164183 w 913400"/>
                <a:gd name="connsiteY6" fmla="*/ 328588 h 410209"/>
                <a:gd name="connsiteX7" fmla="*/ 0 w 913400"/>
                <a:gd name="connsiteY7" fmla="*/ 328588 h 410209"/>
                <a:gd name="connsiteX0" fmla="*/ 0 w 896607"/>
                <a:gd name="connsiteY0" fmla="*/ 328475 h 401898"/>
                <a:gd name="connsiteX1" fmla="*/ 427888 w 896607"/>
                <a:gd name="connsiteY1" fmla="*/ 110 h 401898"/>
                <a:gd name="connsiteX2" fmla="*/ 876558 w 896607"/>
                <a:gd name="connsiteY2" fmla="*/ 292479 h 401898"/>
                <a:gd name="connsiteX3" fmla="*/ 823847 w 896607"/>
                <a:gd name="connsiteY3" fmla="*/ 401414 h 401898"/>
                <a:gd name="connsiteX4" fmla="*/ 691593 w 896607"/>
                <a:gd name="connsiteY4" fmla="*/ 328475 h 401898"/>
                <a:gd name="connsiteX5" fmla="*/ 427888 w 896607"/>
                <a:gd name="connsiteY5" fmla="*/ 164293 h 401898"/>
                <a:gd name="connsiteX6" fmla="*/ 164183 w 896607"/>
                <a:gd name="connsiteY6" fmla="*/ 328475 h 401898"/>
                <a:gd name="connsiteX7" fmla="*/ 0 w 896607"/>
                <a:gd name="connsiteY7" fmla="*/ 328475 h 401898"/>
                <a:gd name="connsiteX0" fmla="*/ 0 w 950899"/>
                <a:gd name="connsiteY0" fmla="*/ 329573 h 405635"/>
                <a:gd name="connsiteX1" fmla="*/ 427888 w 950899"/>
                <a:gd name="connsiteY1" fmla="*/ 1208 h 405635"/>
                <a:gd name="connsiteX2" fmla="*/ 936676 w 950899"/>
                <a:gd name="connsiteY2" fmla="*/ 222700 h 405635"/>
                <a:gd name="connsiteX3" fmla="*/ 823847 w 950899"/>
                <a:gd name="connsiteY3" fmla="*/ 402512 h 405635"/>
                <a:gd name="connsiteX4" fmla="*/ 691593 w 950899"/>
                <a:gd name="connsiteY4" fmla="*/ 329573 h 405635"/>
                <a:gd name="connsiteX5" fmla="*/ 427888 w 950899"/>
                <a:gd name="connsiteY5" fmla="*/ 165391 h 405635"/>
                <a:gd name="connsiteX6" fmla="*/ 164183 w 950899"/>
                <a:gd name="connsiteY6" fmla="*/ 329573 h 405635"/>
                <a:gd name="connsiteX7" fmla="*/ 0 w 950899"/>
                <a:gd name="connsiteY7" fmla="*/ 329573 h 405635"/>
                <a:gd name="connsiteX0" fmla="*/ 0 w 962153"/>
                <a:gd name="connsiteY0" fmla="*/ 329573 h 348289"/>
                <a:gd name="connsiteX1" fmla="*/ 427888 w 962153"/>
                <a:gd name="connsiteY1" fmla="*/ 1208 h 348289"/>
                <a:gd name="connsiteX2" fmla="*/ 936676 w 962153"/>
                <a:gd name="connsiteY2" fmla="*/ 222700 h 348289"/>
                <a:gd name="connsiteX3" fmla="*/ 902519 w 962153"/>
                <a:gd name="connsiteY3" fmla="*/ 332749 h 348289"/>
                <a:gd name="connsiteX4" fmla="*/ 691593 w 962153"/>
                <a:gd name="connsiteY4" fmla="*/ 329573 h 348289"/>
                <a:gd name="connsiteX5" fmla="*/ 427888 w 962153"/>
                <a:gd name="connsiteY5" fmla="*/ 165391 h 348289"/>
                <a:gd name="connsiteX6" fmla="*/ 164183 w 962153"/>
                <a:gd name="connsiteY6" fmla="*/ 329573 h 348289"/>
                <a:gd name="connsiteX7" fmla="*/ 0 w 962153"/>
                <a:gd name="connsiteY7" fmla="*/ 329573 h 348289"/>
                <a:gd name="connsiteX0" fmla="*/ 0 w 959104"/>
                <a:gd name="connsiteY0" fmla="*/ 329573 h 336640"/>
                <a:gd name="connsiteX1" fmla="*/ 427888 w 959104"/>
                <a:gd name="connsiteY1" fmla="*/ 1208 h 336640"/>
                <a:gd name="connsiteX2" fmla="*/ 936676 w 959104"/>
                <a:gd name="connsiteY2" fmla="*/ 222700 h 336640"/>
                <a:gd name="connsiteX3" fmla="*/ 902519 w 959104"/>
                <a:gd name="connsiteY3" fmla="*/ 332749 h 336640"/>
                <a:gd name="connsiteX4" fmla="*/ 786593 w 959104"/>
                <a:gd name="connsiteY4" fmla="*/ 298032 h 336640"/>
                <a:gd name="connsiteX5" fmla="*/ 427888 w 959104"/>
                <a:gd name="connsiteY5" fmla="*/ 165391 h 336640"/>
                <a:gd name="connsiteX6" fmla="*/ 164183 w 959104"/>
                <a:gd name="connsiteY6" fmla="*/ 329573 h 336640"/>
                <a:gd name="connsiteX7" fmla="*/ 0 w 959104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62063"/>
                <a:gd name="connsiteX1" fmla="*/ 434002 w 965218"/>
                <a:gd name="connsiteY1" fmla="*/ 1208 h 362063"/>
                <a:gd name="connsiteX2" fmla="*/ 942790 w 965218"/>
                <a:gd name="connsiteY2" fmla="*/ 222700 h 362063"/>
                <a:gd name="connsiteX3" fmla="*/ 908633 w 965218"/>
                <a:gd name="connsiteY3" fmla="*/ 332749 h 362063"/>
                <a:gd name="connsiteX4" fmla="*/ 792707 w 965218"/>
                <a:gd name="connsiteY4" fmla="*/ 298032 h 362063"/>
                <a:gd name="connsiteX5" fmla="*/ 434002 w 965218"/>
                <a:gd name="connsiteY5" fmla="*/ 165391 h 362063"/>
                <a:gd name="connsiteX6" fmla="*/ 170297 w 965218"/>
                <a:gd name="connsiteY6" fmla="*/ 329573 h 362063"/>
                <a:gd name="connsiteX7" fmla="*/ 6114 w 965218"/>
                <a:gd name="connsiteY7" fmla="*/ 329573 h 362063"/>
                <a:gd name="connsiteX0" fmla="*/ 372 w 959476"/>
                <a:gd name="connsiteY0" fmla="*/ 329573 h 391114"/>
                <a:gd name="connsiteX1" fmla="*/ 428260 w 959476"/>
                <a:gd name="connsiteY1" fmla="*/ 1208 h 391114"/>
                <a:gd name="connsiteX2" fmla="*/ 937048 w 959476"/>
                <a:gd name="connsiteY2" fmla="*/ 222700 h 391114"/>
                <a:gd name="connsiteX3" fmla="*/ 902891 w 959476"/>
                <a:gd name="connsiteY3" fmla="*/ 332749 h 391114"/>
                <a:gd name="connsiteX4" fmla="*/ 786965 w 959476"/>
                <a:gd name="connsiteY4" fmla="*/ 298032 h 391114"/>
                <a:gd name="connsiteX5" fmla="*/ 428260 w 959476"/>
                <a:gd name="connsiteY5" fmla="*/ 165391 h 391114"/>
                <a:gd name="connsiteX6" fmla="*/ 164555 w 959476"/>
                <a:gd name="connsiteY6" fmla="*/ 329573 h 391114"/>
                <a:gd name="connsiteX7" fmla="*/ 372 w 959476"/>
                <a:gd name="connsiteY7" fmla="*/ 329573 h 39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476" h="391114">
                  <a:moveTo>
                    <a:pt x="372" y="329573"/>
                  </a:moveTo>
                  <a:cubicBezTo>
                    <a:pt x="-11679" y="239028"/>
                    <a:pt x="272147" y="19020"/>
                    <a:pt x="428260" y="1208"/>
                  </a:cubicBezTo>
                  <a:cubicBezTo>
                    <a:pt x="584373" y="-16604"/>
                    <a:pt x="880282" y="167543"/>
                    <a:pt x="937048" y="222700"/>
                  </a:cubicBezTo>
                  <a:cubicBezTo>
                    <a:pt x="993814" y="277857"/>
                    <a:pt x="927905" y="320194"/>
                    <a:pt x="902891" y="332749"/>
                  </a:cubicBezTo>
                  <a:cubicBezTo>
                    <a:pt x="877877" y="345304"/>
                    <a:pt x="843731" y="325825"/>
                    <a:pt x="786965" y="298032"/>
                  </a:cubicBezTo>
                  <a:cubicBezTo>
                    <a:pt x="786965" y="207357"/>
                    <a:pt x="573900" y="165391"/>
                    <a:pt x="428260" y="165391"/>
                  </a:cubicBezTo>
                  <a:cubicBezTo>
                    <a:pt x="282620" y="165391"/>
                    <a:pt x="242293" y="256469"/>
                    <a:pt x="164555" y="329573"/>
                  </a:cubicBezTo>
                  <a:cubicBezTo>
                    <a:pt x="86817" y="402677"/>
                    <a:pt x="12423" y="420118"/>
                    <a:pt x="372" y="329573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948099" y="5615316"/>
              <a:ext cx="157942" cy="15794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889498" y="3061338"/>
            <a:ext cx="141041" cy="141041"/>
            <a:chOff x="4888159" y="4830114"/>
            <a:chExt cx="1529266" cy="1529266"/>
          </a:xfrm>
        </p:grpSpPr>
        <p:sp>
          <p:nvSpPr>
            <p:cNvPr id="56" name="타원 55"/>
            <p:cNvSpPr/>
            <p:nvPr/>
          </p:nvSpPr>
          <p:spPr>
            <a:xfrm>
              <a:off x="4888159" y="4830114"/>
              <a:ext cx="1529266" cy="1529266"/>
            </a:xfrm>
            <a:prstGeom prst="ellipse">
              <a:avLst/>
            </a:prstGeom>
            <a:solidFill>
              <a:schemeClr val="accent1">
                <a:lumMod val="75000"/>
                <a:alpha val="15000"/>
              </a:schemeClr>
            </a:solidFill>
            <a:ln w="6350">
              <a:solidFill>
                <a:schemeClr val="accent1">
                  <a:lumMod val="5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막힌 원호 21"/>
            <p:cNvSpPr/>
            <p:nvPr/>
          </p:nvSpPr>
          <p:spPr>
            <a:xfrm rot="19800000">
              <a:off x="4921665" y="4986299"/>
              <a:ext cx="959476" cy="391114"/>
            </a:xfrm>
            <a:custGeom>
              <a:avLst/>
              <a:gdLst>
                <a:gd name="connsiteX0" fmla="*/ 0 w 855775"/>
                <a:gd name="connsiteY0" fmla="*/ 328365 h 656729"/>
                <a:gd name="connsiteX1" fmla="*/ 427888 w 855775"/>
                <a:gd name="connsiteY1" fmla="*/ 0 h 656729"/>
                <a:gd name="connsiteX2" fmla="*/ 855776 w 855775"/>
                <a:gd name="connsiteY2" fmla="*/ 328365 h 656729"/>
                <a:gd name="connsiteX3" fmla="*/ 691593 w 855775"/>
                <a:gd name="connsiteY3" fmla="*/ 328365 h 656729"/>
                <a:gd name="connsiteX4" fmla="*/ 427888 w 855775"/>
                <a:gd name="connsiteY4" fmla="*/ 164183 h 656729"/>
                <a:gd name="connsiteX5" fmla="*/ 164183 w 855775"/>
                <a:gd name="connsiteY5" fmla="*/ 328365 h 656729"/>
                <a:gd name="connsiteX6" fmla="*/ 0 w 855775"/>
                <a:gd name="connsiteY6" fmla="*/ 328365 h 656729"/>
                <a:gd name="connsiteX0" fmla="*/ 0 w 864299"/>
                <a:gd name="connsiteY0" fmla="*/ 328365 h 359962"/>
                <a:gd name="connsiteX1" fmla="*/ 427888 w 864299"/>
                <a:gd name="connsiteY1" fmla="*/ 0 h 359962"/>
                <a:gd name="connsiteX2" fmla="*/ 855776 w 864299"/>
                <a:gd name="connsiteY2" fmla="*/ 328365 h 359962"/>
                <a:gd name="connsiteX3" fmla="*/ 691593 w 864299"/>
                <a:gd name="connsiteY3" fmla="*/ 328365 h 359962"/>
                <a:gd name="connsiteX4" fmla="*/ 427888 w 864299"/>
                <a:gd name="connsiteY4" fmla="*/ 164183 h 359962"/>
                <a:gd name="connsiteX5" fmla="*/ 164183 w 864299"/>
                <a:gd name="connsiteY5" fmla="*/ 328365 h 359962"/>
                <a:gd name="connsiteX6" fmla="*/ 0 w 864299"/>
                <a:gd name="connsiteY6" fmla="*/ 328365 h 359962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69112"/>
                <a:gd name="connsiteY0" fmla="*/ 328365 h 489620"/>
                <a:gd name="connsiteX1" fmla="*/ 427888 w 869112"/>
                <a:gd name="connsiteY1" fmla="*/ 0 h 489620"/>
                <a:gd name="connsiteX2" fmla="*/ 855776 w 869112"/>
                <a:gd name="connsiteY2" fmla="*/ 328365 h 489620"/>
                <a:gd name="connsiteX3" fmla="*/ 744061 w 869112"/>
                <a:gd name="connsiteY3" fmla="*/ 489620 h 489620"/>
                <a:gd name="connsiteX4" fmla="*/ 691593 w 869112"/>
                <a:gd name="connsiteY4" fmla="*/ 328365 h 489620"/>
                <a:gd name="connsiteX5" fmla="*/ 427888 w 869112"/>
                <a:gd name="connsiteY5" fmla="*/ 164183 h 489620"/>
                <a:gd name="connsiteX6" fmla="*/ 164183 w 869112"/>
                <a:gd name="connsiteY6" fmla="*/ 328365 h 489620"/>
                <a:gd name="connsiteX7" fmla="*/ 0 w 869112"/>
                <a:gd name="connsiteY7" fmla="*/ 328365 h 489620"/>
                <a:gd name="connsiteX0" fmla="*/ 0 w 896635"/>
                <a:gd name="connsiteY0" fmla="*/ 328588 h 490201"/>
                <a:gd name="connsiteX1" fmla="*/ 427888 w 896635"/>
                <a:gd name="connsiteY1" fmla="*/ 223 h 490201"/>
                <a:gd name="connsiteX2" fmla="*/ 884870 w 896635"/>
                <a:gd name="connsiteY2" fmla="*/ 278195 h 490201"/>
                <a:gd name="connsiteX3" fmla="*/ 744061 w 896635"/>
                <a:gd name="connsiteY3" fmla="*/ 489843 h 490201"/>
                <a:gd name="connsiteX4" fmla="*/ 691593 w 896635"/>
                <a:gd name="connsiteY4" fmla="*/ 328588 h 490201"/>
                <a:gd name="connsiteX5" fmla="*/ 427888 w 896635"/>
                <a:gd name="connsiteY5" fmla="*/ 164406 h 490201"/>
                <a:gd name="connsiteX6" fmla="*/ 164183 w 896635"/>
                <a:gd name="connsiteY6" fmla="*/ 328588 h 490201"/>
                <a:gd name="connsiteX7" fmla="*/ 0 w 896635"/>
                <a:gd name="connsiteY7" fmla="*/ 328588 h 490201"/>
                <a:gd name="connsiteX0" fmla="*/ 0 w 904465"/>
                <a:gd name="connsiteY0" fmla="*/ 328588 h 395329"/>
                <a:gd name="connsiteX1" fmla="*/ 427888 w 904465"/>
                <a:gd name="connsiteY1" fmla="*/ 223 h 395329"/>
                <a:gd name="connsiteX2" fmla="*/ 884870 w 904465"/>
                <a:gd name="connsiteY2" fmla="*/ 278195 h 395329"/>
                <a:gd name="connsiteX3" fmla="*/ 828003 w 904465"/>
                <a:gd name="connsiteY3" fmla="*/ 394327 h 395329"/>
                <a:gd name="connsiteX4" fmla="*/ 691593 w 904465"/>
                <a:gd name="connsiteY4" fmla="*/ 328588 h 395329"/>
                <a:gd name="connsiteX5" fmla="*/ 427888 w 904465"/>
                <a:gd name="connsiteY5" fmla="*/ 164406 h 395329"/>
                <a:gd name="connsiteX6" fmla="*/ 164183 w 904465"/>
                <a:gd name="connsiteY6" fmla="*/ 328588 h 395329"/>
                <a:gd name="connsiteX7" fmla="*/ 0 w 904465"/>
                <a:gd name="connsiteY7" fmla="*/ 328588 h 395329"/>
                <a:gd name="connsiteX0" fmla="*/ 0 w 899300"/>
                <a:gd name="connsiteY0" fmla="*/ 328588 h 407314"/>
                <a:gd name="connsiteX1" fmla="*/ 427888 w 899300"/>
                <a:gd name="connsiteY1" fmla="*/ 223 h 407314"/>
                <a:gd name="connsiteX2" fmla="*/ 884870 w 899300"/>
                <a:gd name="connsiteY2" fmla="*/ 278195 h 407314"/>
                <a:gd name="connsiteX3" fmla="*/ 782582 w 899300"/>
                <a:gd name="connsiteY3" fmla="*/ 406498 h 407314"/>
                <a:gd name="connsiteX4" fmla="*/ 691593 w 899300"/>
                <a:gd name="connsiteY4" fmla="*/ 328588 h 407314"/>
                <a:gd name="connsiteX5" fmla="*/ 427888 w 899300"/>
                <a:gd name="connsiteY5" fmla="*/ 164406 h 407314"/>
                <a:gd name="connsiteX6" fmla="*/ 164183 w 899300"/>
                <a:gd name="connsiteY6" fmla="*/ 328588 h 407314"/>
                <a:gd name="connsiteX7" fmla="*/ 0 w 899300"/>
                <a:gd name="connsiteY7" fmla="*/ 328588 h 407314"/>
                <a:gd name="connsiteX0" fmla="*/ 0 w 904927"/>
                <a:gd name="connsiteY0" fmla="*/ 328588 h 414799"/>
                <a:gd name="connsiteX1" fmla="*/ 427888 w 904927"/>
                <a:gd name="connsiteY1" fmla="*/ 223 h 414799"/>
                <a:gd name="connsiteX2" fmla="*/ 884870 w 904927"/>
                <a:gd name="connsiteY2" fmla="*/ 278195 h 414799"/>
                <a:gd name="connsiteX3" fmla="*/ 782582 w 904927"/>
                <a:gd name="connsiteY3" fmla="*/ 406498 h 414799"/>
                <a:gd name="connsiteX4" fmla="*/ 691593 w 904927"/>
                <a:gd name="connsiteY4" fmla="*/ 328588 h 414799"/>
                <a:gd name="connsiteX5" fmla="*/ 427888 w 904927"/>
                <a:gd name="connsiteY5" fmla="*/ 164406 h 414799"/>
                <a:gd name="connsiteX6" fmla="*/ 164183 w 904927"/>
                <a:gd name="connsiteY6" fmla="*/ 328588 h 414799"/>
                <a:gd name="connsiteX7" fmla="*/ 0 w 904927"/>
                <a:gd name="connsiteY7" fmla="*/ 328588 h 414799"/>
                <a:gd name="connsiteX0" fmla="*/ 0 w 913400"/>
                <a:gd name="connsiteY0" fmla="*/ 328588 h 410209"/>
                <a:gd name="connsiteX1" fmla="*/ 427888 w 913400"/>
                <a:gd name="connsiteY1" fmla="*/ 223 h 410209"/>
                <a:gd name="connsiteX2" fmla="*/ 884870 w 913400"/>
                <a:gd name="connsiteY2" fmla="*/ 278195 h 410209"/>
                <a:gd name="connsiteX3" fmla="*/ 823847 w 913400"/>
                <a:gd name="connsiteY3" fmla="*/ 401527 h 410209"/>
                <a:gd name="connsiteX4" fmla="*/ 691593 w 913400"/>
                <a:gd name="connsiteY4" fmla="*/ 328588 h 410209"/>
                <a:gd name="connsiteX5" fmla="*/ 427888 w 913400"/>
                <a:gd name="connsiteY5" fmla="*/ 164406 h 410209"/>
                <a:gd name="connsiteX6" fmla="*/ 164183 w 913400"/>
                <a:gd name="connsiteY6" fmla="*/ 328588 h 410209"/>
                <a:gd name="connsiteX7" fmla="*/ 0 w 913400"/>
                <a:gd name="connsiteY7" fmla="*/ 328588 h 410209"/>
                <a:gd name="connsiteX0" fmla="*/ 0 w 896607"/>
                <a:gd name="connsiteY0" fmla="*/ 328475 h 401898"/>
                <a:gd name="connsiteX1" fmla="*/ 427888 w 896607"/>
                <a:gd name="connsiteY1" fmla="*/ 110 h 401898"/>
                <a:gd name="connsiteX2" fmla="*/ 876558 w 896607"/>
                <a:gd name="connsiteY2" fmla="*/ 292479 h 401898"/>
                <a:gd name="connsiteX3" fmla="*/ 823847 w 896607"/>
                <a:gd name="connsiteY3" fmla="*/ 401414 h 401898"/>
                <a:gd name="connsiteX4" fmla="*/ 691593 w 896607"/>
                <a:gd name="connsiteY4" fmla="*/ 328475 h 401898"/>
                <a:gd name="connsiteX5" fmla="*/ 427888 w 896607"/>
                <a:gd name="connsiteY5" fmla="*/ 164293 h 401898"/>
                <a:gd name="connsiteX6" fmla="*/ 164183 w 896607"/>
                <a:gd name="connsiteY6" fmla="*/ 328475 h 401898"/>
                <a:gd name="connsiteX7" fmla="*/ 0 w 896607"/>
                <a:gd name="connsiteY7" fmla="*/ 328475 h 401898"/>
                <a:gd name="connsiteX0" fmla="*/ 0 w 950899"/>
                <a:gd name="connsiteY0" fmla="*/ 329573 h 405635"/>
                <a:gd name="connsiteX1" fmla="*/ 427888 w 950899"/>
                <a:gd name="connsiteY1" fmla="*/ 1208 h 405635"/>
                <a:gd name="connsiteX2" fmla="*/ 936676 w 950899"/>
                <a:gd name="connsiteY2" fmla="*/ 222700 h 405635"/>
                <a:gd name="connsiteX3" fmla="*/ 823847 w 950899"/>
                <a:gd name="connsiteY3" fmla="*/ 402512 h 405635"/>
                <a:gd name="connsiteX4" fmla="*/ 691593 w 950899"/>
                <a:gd name="connsiteY4" fmla="*/ 329573 h 405635"/>
                <a:gd name="connsiteX5" fmla="*/ 427888 w 950899"/>
                <a:gd name="connsiteY5" fmla="*/ 165391 h 405635"/>
                <a:gd name="connsiteX6" fmla="*/ 164183 w 950899"/>
                <a:gd name="connsiteY6" fmla="*/ 329573 h 405635"/>
                <a:gd name="connsiteX7" fmla="*/ 0 w 950899"/>
                <a:gd name="connsiteY7" fmla="*/ 329573 h 405635"/>
                <a:gd name="connsiteX0" fmla="*/ 0 w 962153"/>
                <a:gd name="connsiteY0" fmla="*/ 329573 h 348289"/>
                <a:gd name="connsiteX1" fmla="*/ 427888 w 962153"/>
                <a:gd name="connsiteY1" fmla="*/ 1208 h 348289"/>
                <a:gd name="connsiteX2" fmla="*/ 936676 w 962153"/>
                <a:gd name="connsiteY2" fmla="*/ 222700 h 348289"/>
                <a:gd name="connsiteX3" fmla="*/ 902519 w 962153"/>
                <a:gd name="connsiteY3" fmla="*/ 332749 h 348289"/>
                <a:gd name="connsiteX4" fmla="*/ 691593 w 962153"/>
                <a:gd name="connsiteY4" fmla="*/ 329573 h 348289"/>
                <a:gd name="connsiteX5" fmla="*/ 427888 w 962153"/>
                <a:gd name="connsiteY5" fmla="*/ 165391 h 348289"/>
                <a:gd name="connsiteX6" fmla="*/ 164183 w 962153"/>
                <a:gd name="connsiteY6" fmla="*/ 329573 h 348289"/>
                <a:gd name="connsiteX7" fmla="*/ 0 w 962153"/>
                <a:gd name="connsiteY7" fmla="*/ 329573 h 348289"/>
                <a:gd name="connsiteX0" fmla="*/ 0 w 959104"/>
                <a:gd name="connsiteY0" fmla="*/ 329573 h 336640"/>
                <a:gd name="connsiteX1" fmla="*/ 427888 w 959104"/>
                <a:gd name="connsiteY1" fmla="*/ 1208 h 336640"/>
                <a:gd name="connsiteX2" fmla="*/ 936676 w 959104"/>
                <a:gd name="connsiteY2" fmla="*/ 222700 h 336640"/>
                <a:gd name="connsiteX3" fmla="*/ 902519 w 959104"/>
                <a:gd name="connsiteY3" fmla="*/ 332749 h 336640"/>
                <a:gd name="connsiteX4" fmla="*/ 786593 w 959104"/>
                <a:gd name="connsiteY4" fmla="*/ 298032 h 336640"/>
                <a:gd name="connsiteX5" fmla="*/ 427888 w 959104"/>
                <a:gd name="connsiteY5" fmla="*/ 165391 h 336640"/>
                <a:gd name="connsiteX6" fmla="*/ 164183 w 959104"/>
                <a:gd name="connsiteY6" fmla="*/ 329573 h 336640"/>
                <a:gd name="connsiteX7" fmla="*/ 0 w 959104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62063"/>
                <a:gd name="connsiteX1" fmla="*/ 434002 w 965218"/>
                <a:gd name="connsiteY1" fmla="*/ 1208 h 362063"/>
                <a:gd name="connsiteX2" fmla="*/ 942790 w 965218"/>
                <a:gd name="connsiteY2" fmla="*/ 222700 h 362063"/>
                <a:gd name="connsiteX3" fmla="*/ 908633 w 965218"/>
                <a:gd name="connsiteY3" fmla="*/ 332749 h 362063"/>
                <a:gd name="connsiteX4" fmla="*/ 792707 w 965218"/>
                <a:gd name="connsiteY4" fmla="*/ 298032 h 362063"/>
                <a:gd name="connsiteX5" fmla="*/ 434002 w 965218"/>
                <a:gd name="connsiteY5" fmla="*/ 165391 h 362063"/>
                <a:gd name="connsiteX6" fmla="*/ 170297 w 965218"/>
                <a:gd name="connsiteY6" fmla="*/ 329573 h 362063"/>
                <a:gd name="connsiteX7" fmla="*/ 6114 w 965218"/>
                <a:gd name="connsiteY7" fmla="*/ 329573 h 362063"/>
                <a:gd name="connsiteX0" fmla="*/ 372 w 959476"/>
                <a:gd name="connsiteY0" fmla="*/ 329573 h 391114"/>
                <a:gd name="connsiteX1" fmla="*/ 428260 w 959476"/>
                <a:gd name="connsiteY1" fmla="*/ 1208 h 391114"/>
                <a:gd name="connsiteX2" fmla="*/ 937048 w 959476"/>
                <a:gd name="connsiteY2" fmla="*/ 222700 h 391114"/>
                <a:gd name="connsiteX3" fmla="*/ 902891 w 959476"/>
                <a:gd name="connsiteY3" fmla="*/ 332749 h 391114"/>
                <a:gd name="connsiteX4" fmla="*/ 786965 w 959476"/>
                <a:gd name="connsiteY4" fmla="*/ 298032 h 391114"/>
                <a:gd name="connsiteX5" fmla="*/ 428260 w 959476"/>
                <a:gd name="connsiteY5" fmla="*/ 165391 h 391114"/>
                <a:gd name="connsiteX6" fmla="*/ 164555 w 959476"/>
                <a:gd name="connsiteY6" fmla="*/ 329573 h 391114"/>
                <a:gd name="connsiteX7" fmla="*/ 372 w 959476"/>
                <a:gd name="connsiteY7" fmla="*/ 329573 h 39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476" h="391114">
                  <a:moveTo>
                    <a:pt x="372" y="329573"/>
                  </a:moveTo>
                  <a:cubicBezTo>
                    <a:pt x="-11679" y="239028"/>
                    <a:pt x="272147" y="19020"/>
                    <a:pt x="428260" y="1208"/>
                  </a:cubicBezTo>
                  <a:cubicBezTo>
                    <a:pt x="584373" y="-16604"/>
                    <a:pt x="880282" y="167543"/>
                    <a:pt x="937048" y="222700"/>
                  </a:cubicBezTo>
                  <a:cubicBezTo>
                    <a:pt x="993814" y="277857"/>
                    <a:pt x="927905" y="320194"/>
                    <a:pt x="902891" y="332749"/>
                  </a:cubicBezTo>
                  <a:cubicBezTo>
                    <a:pt x="877877" y="345304"/>
                    <a:pt x="843731" y="325825"/>
                    <a:pt x="786965" y="298032"/>
                  </a:cubicBezTo>
                  <a:cubicBezTo>
                    <a:pt x="786965" y="207357"/>
                    <a:pt x="573900" y="165391"/>
                    <a:pt x="428260" y="165391"/>
                  </a:cubicBezTo>
                  <a:cubicBezTo>
                    <a:pt x="282620" y="165391"/>
                    <a:pt x="242293" y="256469"/>
                    <a:pt x="164555" y="329573"/>
                  </a:cubicBezTo>
                  <a:cubicBezTo>
                    <a:pt x="86817" y="402677"/>
                    <a:pt x="12423" y="420118"/>
                    <a:pt x="372" y="329573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4948099" y="5615316"/>
              <a:ext cx="157942" cy="15794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220488" y="3563490"/>
            <a:ext cx="2835299" cy="638935"/>
            <a:chOff x="2902590" y="5113711"/>
            <a:chExt cx="4094912" cy="922789"/>
          </a:xfrm>
        </p:grpSpPr>
        <p:sp>
          <p:nvSpPr>
            <p:cNvPr id="27" name="자유형 26"/>
            <p:cNvSpPr/>
            <p:nvPr/>
          </p:nvSpPr>
          <p:spPr>
            <a:xfrm flipV="1">
              <a:off x="3107221" y="5432571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solidFill>
              <a:srgbClr val="5959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/>
          <p:cNvGrpSpPr/>
          <p:nvPr/>
        </p:nvGrpSpPr>
        <p:grpSpPr>
          <a:xfrm rot="20700000">
            <a:off x="596584" y="1789796"/>
            <a:ext cx="224445" cy="234553"/>
            <a:chOff x="798022" y="1633783"/>
            <a:chExt cx="224445" cy="234553"/>
          </a:xfrm>
        </p:grpSpPr>
        <p:sp>
          <p:nvSpPr>
            <p:cNvPr id="32" name="자유형 31"/>
            <p:cNvSpPr/>
            <p:nvPr/>
          </p:nvSpPr>
          <p:spPr>
            <a:xfrm>
              <a:off x="798022" y="1633783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847900" y="1706570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 rot="6300000" flipH="1">
            <a:off x="2084922" y="2242241"/>
            <a:ext cx="224445" cy="234553"/>
            <a:chOff x="798022" y="1633783"/>
            <a:chExt cx="224445" cy="234553"/>
          </a:xfrm>
        </p:grpSpPr>
        <p:sp>
          <p:nvSpPr>
            <p:cNvPr id="73" name="자유형 72"/>
            <p:cNvSpPr/>
            <p:nvPr/>
          </p:nvSpPr>
          <p:spPr>
            <a:xfrm>
              <a:off x="798022" y="1633783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847900" y="1706570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4362174" y="1670836"/>
            <a:ext cx="2835299" cy="638935"/>
            <a:chOff x="2902590" y="5113711"/>
            <a:chExt cx="4094912" cy="922789"/>
          </a:xfrm>
        </p:grpSpPr>
        <p:sp>
          <p:nvSpPr>
            <p:cNvPr id="76" name="자유형 75"/>
            <p:cNvSpPr/>
            <p:nvPr/>
          </p:nvSpPr>
          <p:spPr>
            <a:xfrm flipV="1">
              <a:off x="3107221" y="5432571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solidFill>
              <a:srgbClr val="5959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8" name="아래쪽 화살표 77"/>
          <p:cNvSpPr/>
          <p:nvPr/>
        </p:nvSpPr>
        <p:spPr>
          <a:xfrm rot="10553474">
            <a:off x="5723363" y="2664836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아래쪽 화살표 78"/>
          <p:cNvSpPr/>
          <p:nvPr/>
        </p:nvSpPr>
        <p:spPr>
          <a:xfrm rot="4500000">
            <a:off x="3808047" y="1772408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4729185" y="1366607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①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16414" y="1370306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②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441215" y="3960112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③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197260" y="3507268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④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367873" y="4946670"/>
            <a:ext cx="2797689" cy="125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화살표 연결선 58"/>
          <p:cNvCxnSpPr/>
          <p:nvPr/>
        </p:nvCxnSpPr>
        <p:spPr>
          <a:xfrm flipV="1">
            <a:off x="5030539" y="4037239"/>
            <a:ext cx="9180" cy="153305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아래쪽 화살표 59"/>
          <p:cNvSpPr/>
          <p:nvPr/>
        </p:nvSpPr>
        <p:spPr>
          <a:xfrm>
            <a:off x="1902189" y="2676166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465447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67708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7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말미잘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5973925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 크기의 거대한 말미잘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닿게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되면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생명력이 감소하고 이동이 제한되고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b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말미잘의 촉수가 가운데로 모이며 쪼그라든다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9117002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 / 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9458" name="Picture 2" descr="말미잘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7748" y="986798"/>
            <a:ext cx="2435839" cy="16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말미잘 - 말미잘-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49975" y="4424069"/>
            <a:ext cx="2231487" cy="152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아래쪽 화살표 7"/>
          <p:cNvSpPr/>
          <p:nvPr/>
        </p:nvSpPr>
        <p:spPr>
          <a:xfrm>
            <a:off x="5865719" y="3806619"/>
            <a:ext cx="279896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rot="10800000">
            <a:off x="487361" y="3193349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3078454" y="3094898"/>
            <a:ext cx="335866" cy="233257"/>
            <a:chOff x="8491070" y="4710009"/>
            <a:chExt cx="745343" cy="517636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624656" y="4890782"/>
              <a:ext cx="478172" cy="336863"/>
            </a:xfrm>
            <a:prstGeom prst="roundRect">
              <a:avLst/>
            </a:prstGeom>
            <a:solidFill>
              <a:srgbClr val="F68F7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12개인 별 8"/>
            <p:cNvSpPr/>
            <p:nvPr/>
          </p:nvSpPr>
          <p:spPr>
            <a:xfrm>
              <a:off x="8491070" y="4710009"/>
              <a:ext cx="745343" cy="361547"/>
            </a:xfrm>
            <a:prstGeom prst="star12">
              <a:avLst>
                <a:gd name="adj" fmla="val 344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175551" y="3185504"/>
            <a:ext cx="335866" cy="233257"/>
            <a:chOff x="8491070" y="4710009"/>
            <a:chExt cx="745343" cy="517636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8624656" y="4890782"/>
              <a:ext cx="478172" cy="336863"/>
            </a:xfrm>
            <a:prstGeom prst="roundRect">
              <a:avLst/>
            </a:prstGeom>
            <a:solidFill>
              <a:srgbClr val="F68F7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포인트가 12개인 별 21"/>
            <p:cNvSpPr/>
            <p:nvPr/>
          </p:nvSpPr>
          <p:spPr>
            <a:xfrm>
              <a:off x="8491070" y="4710009"/>
              <a:ext cx="745343" cy="361547"/>
            </a:xfrm>
            <a:prstGeom prst="star12">
              <a:avLst>
                <a:gd name="adj" fmla="val 344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화살표 연결선 24"/>
          <p:cNvCxnSpPr/>
          <p:nvPr/>
        </p:nvCxnSpPr>
        <p:spPr>
          <a:xfrm flipH="1">
            <a:off x="3414321" y="2062979"/>
            <a:ext cx="1205896" cy="118927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5779729" y="2347000"/>
            <a:ext cx="1711973" cy="123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87029" y="899010"/>
            <a:ext cx="1599292" cy="119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35183423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6998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성게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33351463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함정의 영역에 닿게 되었을 때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생명력이 감소된다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4658035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6" name="Picture 2" descr="성게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7414" y="2223987"/>
            <a:ext cx="2570848" cy="163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 6"/>
          <p:cNvSpPr/>
          <p:nvPr/>
        </p:nvSpPr>
        <p:spPr>
          <a:xfrm rot="10800000">
            <a:off x="1771183" y="4149055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포인트가 12개인 별 1"/>
          <p:cNvSpPr/>
          <p:nvPr/>
        </p:nvSpPr>
        <p:spPr>
          <a:xfrm>
            <a:off x="4720340" y="4268708"/>
            <a:ext cx="271110" cy="271110"/>
          </a:xfrm>
          <a:prstGeom prst="star12">
            <a:avLst>
              <a:gd name="adj" fmla="val 26389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12개인 별 8"/>
          <p:cNvSpPr/>
          <p:nvPr/>
        </p:nvSpPr>
        <p:spPr>
          <a:xfrm>
            <a:off x="2932707" y="4365799"/>
            <a:ext cx="271110" cy="271110"/>
          </a:xfrm>
          <a:prstGeom prst="star12">
            <a:avLst>
              <a:gd name="adj" fmla="val 26389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782838" y="3632391"/>
            <a:ext cx="1149869" cy="73340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0879" y="1285695"/>
            <a:ext cx="2810585" cy="187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48228477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73673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9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가시 복어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0763623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일정 범위 내로 접근하면 몸을 부풀려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가시를 드러낸다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닿게 되면 생명력이 감소한다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5214013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Xm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만큼 캐릭터가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122" name="Picture 2" descr="가시 복어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8235" y="918945"/>
            <a:ext cx="6157516" cy="15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 7"/>
          <p:cNvSpPr/>
          <p:nvPr/>
        </p:nvSpPr>
        <p:spPr>
          <a:xfrm>
            <a:off x="1645249" y="3364379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 rot="10800000">
            <a:off x="1645249" y="5408249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16200000">
            <a:off x="3774033" y="1620861"/>
            <a:ext cx="435389" cy="34946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 descr="가시 복어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flipH="1">
            <a:off x="230015" y="2034212"/>
            <a:ext cx="2752806" cy="133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가시 복어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799715" y="4123130"/>
            <a:ext cx="574720" cy="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가시 복어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flipH="1">
            <a:off x="4166462" y="4735714"/>
            <a:ext cx="763399" cy="64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>
            <a:off x="2155971" y="2835479"/>
            <a:ext cx="693229" cy="125298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4613945" y="2391955"/>
            <a:ext cx="1208015" cy="258271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아래쪽 화살표 23"/>
          <p:cNvSpPr/>
          <p:nvPr/>
        </p:nvSpPr>
        <p:spPr>
          <a:xfrm rot="18000000">
            <a:off x="3513862" y="4365486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93345991"/>
              </p:ext>
            </p:extLst>
          </p:nvPr>
        </p:nvGraphicFramePr>
        <p:xfrm>
          <a:off x="7808397" y="446746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829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10.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날카로운 갑판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A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3427070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&lt;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난파선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&gt;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 오브젝트와 같은 형태를 사용하며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날카로운 부분에 히트 판정을 주어 닿게 되면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생명력이 감소한다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7905332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146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104008" y="1479757"/>
            <a:ext cx="3322043" cy="240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recked ship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707240" y="1352023"/>
            <a:ext cx="2793536" cy="121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1920560" y="5744013"/>
            <a:ext cx="4403162" cy="411061"/>
            <a:chOff x="2105118" y="5100506"/>
            <a:chExt cx="2785663" cy="260058"/>
          </a:xfrm>
        </p:grpSpPr>
        <p:sp>
          <p:nvSpPr>
            <p:cNvPr id="2" name="직사각형 1"/>
            <p:cNvSpPr/>
            <p:nvPr/>
          </p:nvSpPr>
          <p:spPr>
            <a:xfrm>
              <a:off x="2105118" y="5243118"/>
              <a:ext cx="923308" cy="117446"/>
            </a:xfrm>
            <a:prstGeom prst="rect">
              <a:avLst/>
            </a:prstGeom>
            <a:solidFill>
              <a:srgbClr val="48310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3447358" y="5100506"/>
              <a:ext cx="1443423" cy="260058"/>
            </a:xfrm>
            <a:custGeom>
              <a:avLst/>
              <a:gdLst>
                <a:gd name="connsiteX0" fmla="*/ 176686 w 1443423"/>
                <a:gd name="connsiteY0" fmla="*/ 0 h 260058"/>
                <a:gd name="connsiteX1" fmla="*/ 544718 w 1443423"/>
                <a:gd name="connsiteY1" fmla="*/ 142612 h 260058"/>
                <a:gd name="connsiteX2" fmla="*/ 1443423 w 1443423"/>
                <a:gd name="connsiteY2" fmla="*/ 142612 h 260058"/>
                <a:gd name="connsiteX3" fmla="*/ 1443423 w 1443423"/>
                <a:gd name="connsiteY3" fmla="*/ 260058 h 260058"/>
                <a:gd name="connsiteX4" fmla="*/ 847805 w 1443423"/>
                <a:gd name="connsiteY4" fmla="*/ 260058 h 260058"/>
                <a:gd name="connsiteX5" fmla="*/ 520634 w 1443423"/>
                <a:gd name="connsiteY5" fmla="*/ 260058 h 260058"/>
                <a:gd name="connsiteX6" fmla="*/ 176686 w 1443423"/>
                <a:gd name="connsiteY6" fmla="*/ 260058 h 260058"/>
                <a:gd name="connsiteX7" fmla="*/ 176686 w 1443423"/>
                <a:gd name="connsiteY7" fmla="*/ 222834 h 260058"/>
                <a:gd name="connsiteX8" fmla="*/ 0 w 1443423"/>
                <a:gd name="connsiteY8" fmla="*/ 165176 h 260058"/>
                <a:gd name="connsiteX9" fmla="*/ 176686 w 1443423"/>
                <a:gd name="connsiteY9" fmla="*/ 183145 h 260058"/>
                <a:gd name="connsiteX10" fmla="*/ 176686 w 1443423"/>
                <a:gd name="connsiteY10" fmla="*/ 123033 h 260058"/>
                <a:gd name="connsiteX11" fmla="*/ 84925 w 1443423"/>
                <a:gd name="connsiteY11" fmla="*/ 61290 h 260058"/>
                <a:gd name="connsiteX12" fmla="*/ 176686 w 1443423"/>
                <a:gd name="connsiteY12" fmla="*/ 83095 h 2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3423" h="260058">
                  <a:moveTo>
                    <a:pt x="176686" y="0"/>
                  </a:moveTo>
                  <a:lnTo>
                    <a:pt x="544718" y="142612"/>
                  </a:lnTo>
                  <a:lnTo>
                    <a:pt x="1443423" y="142612"/>
                  </a:lnTo>
                  <a:lnTo>
                    <a:pt x="1443423" y="260058"/>
                  </a:lnTo>
                  <a:lnTo>
                    <a:pt x="847805" y="260058"/>
                  </a:lnTo>
                  <a:lnTo>
                    <a:pt x="520634" y="260058"/>
                  </a:lnTo>
                  <a:lnTo>
                    <a:pt x="176686" y="260058"/>
                  </a:lnTo>
                  <a:lnTo>
                    <a:pt x="176686" y="222834"/>
                  </a:lnTo>
                  <a:lnTo>
                    <a:pt x="0" y="165176"/>
                  </a:lnTo>
                  <a:lnTo>
                    <a:pt x="176686" y="183145"/>
                  </a:lnTo>
                  <a:lnTo>
                    <a:pt x="176686" y="123033"/>
                  </a:lnTo>
                  <a:lnTo>
                    <a:pt x="84925" y="61290"/>
                  </a:lnTo>
                  <a:lnTo>
                    <a:pt x="176686" y="83095"/>
                  </a:lnTo>
                  <a:close/>
                </a:path>
              </a:pathLst>
            </a:custGeom>
            <a:solidFill>
              <a:srgbClr val="48310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/>
          <p:cNvSpPr/>
          <p:nvPr/>
        </p:nvSpPr>
        <p:spPr>
          <a:xfrm>
            <a:off x="3907949" y="5706402"/>
            <a:ext cx="663174" cy="492505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4334674" y="3691156"/>
            <a:ext cx="514163" cy="20090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19159" y="2094657"/>
            <a:ext cx="2172748" cy="217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난파선 </a:t>
            </a:r>
            <a:r>
              <a:rPr lang="ko-KR" altLang="en-US" dirty="0" err="1" smtClean="0"/>
              <a:t>맵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916147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85289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10.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날카로운 갑판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B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10068368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&lt;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난파선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&gt;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 오브젝트와 같은 형태를 사용하며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바닥에서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솟아있다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날카로운 부분에 히트 판정을 주어 닿게 되면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생명력이 감소한다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79976688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146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104008" y="1479757"/>
            <a:ext cx="3322043" cy="240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recked ship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707240" y="1352023"/>
            <a:ext cx="2793536" cy="121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920560" y="5983640"/>
            <a:ext cx="2414114" cy="175994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032802" y="5617716"/>
            <a:ext cx="663174" cy="492505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endCxn id="8" idx="7"/>
          </p:cNvCxnSpPr>
          <p:nvPr/>
        </p:nvCxnSpPr>
        <p:spPr>
          <a:xfrm flipH="1">
            <a:off x="3598856" y="3691156"/>
            <a:ext cx="1249983" cy="199868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19159" y="2094657"/>
            <a:ext cx="2172748" cy="217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난파선 </a:t>
            </a:r>
            <a:r>
              <a:rPr lang="ko-KR" altLang="en-US" dirty="0" err="1" smtClean="0"/>
              <a:t>맵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  <p:sp>
        <p:nvSpPr>
          <p:cNvPr id="22" name="자유형 21"/>
          <p:cNvSpPr/>
          <p:nvPr/>
        </p:nvSpPr>
        <p:spPr>
          <a:xfrm>
            <a:off x="3286918" y="5764647"/>
            <a:ext cx="154942" cy="242446"/>
          </a:xfrm>
          <a:custGeom>
            <a:avLst/>
            <a:gdLst>
              <a:gd name="connsiteX0" fmla="*/ 1 w 212726"/>
              <a:gd name="connsiteY0" fmla="*/ 0 h 822325"/>
              <a:gd name="connsiteX1" fmla="*/ 84514 w 212726"/>
              <a:gd name="connsiteY1" fmla="*/ 326700 h 822325"/>
              <a:gd name="connsiteX2" fmla="*/ 91058 w 212726"/>
              <a:gd name="connsiteY2" fmla="*/ 183190 h 822325"/>
              <a:gd name="connsiteX3" fmla="*/ 109657 w 212726"/>
              <a:gd name="connsiteY3" fmla="*/ 280889 h 822325"/>
              <a:gd name="connsiteX4" fmla="*/ 152398 w 212726"/>
              <a:gd name="connsiteY4" fmla="*/ 69850 h 822325"/>
              <a:gd name="connsiteX5" fmla="*/ 212724 w 212726"/>
              <a:gd name="connsiteY5" fmla="*/ 822316 h 822325"/>
              <a:gd name="connsiteX6" fmla="*/ 212726 w 212726"/>
              <a:gd name="connsiteY6" fmla="*/ 822325 h 822325"/>
              <a:gd name="connsiteX7" fmla="*/ 212725 w 212726"/>
              <a:gd name="connsiteY7" fmla="*/ 822325 h 822325"/>
              <a:gd name="connsiteX8" fmla="*/ 61913 w 212726"/>
              <a:gd name="connsiteY8" fmla="*/ 822325 h 822325"/>
              <a:gd name="connsiteX9" fmla="*/ 1 w 212726"/>
              <a:gd name="connsiteY9" fmla="*/ 822325 h 822325"/>
              <a:gd name="connsiteX10" fmla="*/ 0 w 212726"/>
              <a:gd name="connsiteY10" fmla="*/ 822325 h 822325"/>
              <a:gd name="connsiteX11" fmla="*/ 1 w 212726"/>
              <a:gd name="connsiteY11" fmla="*/ 822320 h 82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2726" h="822325">
                <a:moveTo>
                  <a:pt x="1" y="0"/>
                </a:moveTo>
                <a:lnTo>
                  <a:pt x="84514" y="326700"/>
                </a:lnTo>
                <a:lnTo>
                  <a:pt x="91058" y="183190"/>
                </a:lnTo>
                <a:lnTo>
                  <a:pt x="109657" y="280889"/>
                </a:lnTo>
                <a:lnTo>
                  <a:pt x="152398" y="69850"/>
                </a:lnTo>
                <a:lnTo>
                  <a:pt x="212724" y="822316"/>
                </a:lnTo>
                <a:lnTo>
                  <a:pt x="212726" y="822325"/>
                </a:lnTo>
                <a:lnTo>
                  <a:pt x="212725" y="822325"/>
                </a:lnTo>
                <a:lnTo>
                  <a:pt x="61913" y="822325"/>
                </a:lnTo>
                <a:lnTo>
                  <a:pt x="1" y="822325"/>
                </a:lnTo>
                <a:lnTo>
                  <a:pt x="0" y="822325"/>
                </a:lnTo>
                <a:lnTo>
                  <a:pt x="1" y="822320"/>
                </a:lnTo>
                <a:close/>
              </a:path>
            </a:pathLst>
          </a:cu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05356722"/>
              </p:ext>
            </p:extLst>
          </p:nvPr>
        </p:nvGraphicFramePr>
        <p:xfrm>
          <a:off x="779864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1152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11.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부서진 갑판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3608752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&lt;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난파선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&gt;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맵의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오브젝트와 같은 형태를 사용하며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얇은 판자의 모습을 </a:t>
                      </a:r>
                      <a:r>
                        <a:rPr lang="ko-KR" altLang="en-US" sz="1200" b="1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하고있다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명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이상 올라가있을 시 함정이 부서지면서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아래로 추락한다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83037076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 이상의 캐릭터가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낙하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647145" y="2680165"/>
            <a:ext cx="2172748" cy="217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난파선 </a:t>
            </a:r>
            <a:r>
              <a:rPr lang="ko-KR" altLang="en-US" dirty="0" err="1" smtClean="0"/>
              <a:t>맵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489119" y="4371292"/>
            <a:ext cx="1034351" cy="175994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07853" y="4371292"/>
            <a:ext cx="1034351" cy="175994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90752" y="4371292"/>
            <a:ext cx="845292" cy="110092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5595703" y="4821089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489119" y="5717607"/>
            <a:ext cx="1034351" cy="175994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07853" y="5717607"/>
            <a:ext cx="1034351" cy="175994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 rot="20700000">
            <a:off x="5854737" y="5713473"/>
            <a:ext cx="373421" cy="110092"/>
          </a:xfrm>
          <a:custGeom>
            <a:avLst/>
            <a:gdLst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0 w 845292"/>
              <a:gd name="connsiteY6" fmla="*/ 0 h 110092"/>
              <a:gd name="connsiteX7" fmla="*/ 354911 w 845292"/>
              <a:gd name="connsiteY7" fmla="*/ 0 h 110092"/>
              <a:gd name="connsiteX8" fmla="*/ 369360 w 845292"/>
              <a:gd name="connsiteY8" fmla="*/ 24437 h 110092"/>
              <a:gd name="connsiteX9" fmla="*/ 357421 w 845292"/>
              <a:gd name="connsiteY9" fmla="*/ 72135 h 110092"/>
              <a:gd name="connsiteX10" fmla="*/ 380999 w 845292"/>
              <a:gd name="connsiteY10" fmla="*/ 87705 h 110092"/>
              <a:gd name="connsiteX11" fmla="*/ 377557 w 845292"/>
              <a:gd name="connsiteY11" fmla="*/ 110092 h 110092"/>
              <a:gd name="connsiteX12" fmla="*/ 0 w 845292"/>
              <a:gd name="connsiteY12" fmla="*/ 110092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369360 w 845292"/>
              <a:gd name="connsiteY8" fmla="*/ 24437 h 110092"/>
              <a:gd name="connsiteX9" fmla="*/ 357421 w 845292"/>
              <a:gd name="connsiteY9" fmla="*/ 72135 h 110092"/>
              <a:gd name="connsiteX10" fmla="*/ 380999 w 845292"/>
              <a:gd name="connsiteY10" fmla="*/ 87705 h 110092"/>
              <a:gd name="connsiteX11" fmla="*/ 377557 w 845292"/>
              <a:gd name="connsiteY11" fmla="*/ 110092 h 110092"/>
              <a:gd name="connsiteX12" fmla="*/ 0 w 845292"/>
              <a:gd name="connsiteY12" fmla="*/ 110092 h 110092"/>
              <a:gd name="connsiteX13" fmla="*/ 0 w 845292"/>
              <a:gd name="connsiteY13" fmla="*/ 0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357421 w 845292"/>
              <a:gd name="connsiteY8" fmla="*/ 72135 h 110092"/>
              <a:gd name="connsiteX9" fmla="*/ 380999 w 845292"/>
              <a:gd name="connsiteY9" fmla="*/ 87705 h 110092"/>
              <a:gd name="connsiteX10" fmla="*/ 377557 w 845292"/>
              <a:gd name="connsiteY10" fmla="*/ 110092 h 110092"/>
              <a:gd name="connsiteX11" fmla="*/ 0 w 845292"/>
              <a:gd name="connsiteY11" fmla="*/ 110092 h 110092"/>
              <a:gd name="connsiteX12" fmla="*/ 0 w 845292"/>
              <a:gd name="connsiteY12" fmla="*/ 0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357421 w 845292"/>
              <a:gd name="connsiteY8" fmla="*/ 72135 h 110092"/>
              <a:gd name="connsiteX9" fmla="*/ 377557 w 845292"/>
              <a:gd name="connsiteY9" fmla="*/ 110092 h 110092"/>
              <a:gd name="connsiteX10" fmla="*/ 0 w 845292"/>
              <a:gd name="connsiteY10" fmla="*/ 110092 h 110092"/>
              <a:gd name="connsiteX11" fmla="*/ 0 w 845292"/>
              <a:gd name="connsiteY11" fmla="*/ 0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357421 w 845292"/>
              <a:gd name="connsiteY8" fmla="*/ 72135 h 110092"/>
              <a:gd name="connsiteX9" fmla="*/ 0 w 845292"/>
              <a:gd name="connsiteY9" fmla="*/ 110092 h 110092"/>
              <a:gd name="connsiteX10" fmla="*/ 0 w 845292"/>
              <a:gd name="connsiteY10" fmla="*/ 0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0 w 845292"/>
              <a:gd name="connsiteY8" fmla="*/ 110092 h 110092"/>
              <a:gd name="connsiteX9" fmla="*/ 0 w 845292"/>
              <a:gd name="connsiteY9" fmla="*/ 0 h 110092"/>
              <a:gd name="connsiteX0" fmla="*/ 0 w 373421"/>
              <a:gd name="connsiteY0" fmla="*/ 0 h 110092"/>
              <a:gd name="connsiteX1" fmla="*/ 373421 w 373421"/>
              <a:gd name="connsiteY1" fmla="*/ 0 h 110092"/>
              <a:gd name="connsiteX2" fmla="*/ 373421 w 373421"/>
              <a:gd name="connsiteY2" fmla="*/ 110092 h 110092"/>
              <a:gd name="connsiteX3" fmla="*/ 19393 w 373421"/>
              <a:gd name="connsiteY3" fmla="*/ 110092 h 110092"/>
              <a:gd name="connsiteX4" fmla="*/ 3153 w 373421"/>
              <a:gd name="connsiteY4" fmla="*/ 68023 h 110092"/>
              <a:gd name="connsiteX5" fmla="*/ 23065 w 373421"/>
              <a:gd name="connsiteY5" fmla="*/ 20326 h 110092"/>
              <a:gd name="connsiteX6" fmla="*/ 0 w 373421"/>
              <a:gd name="connsiteY6" fmla="*/ 0 h 11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421" h="110092">
                <a:moveTo>
                  <a:pt x="0" y="0"/>
                </a:moveTo>
                <a:lnTo>
                  <a:pt x="373421" y="0"/>
                </a:lnTo>
                <a:lnTo>
                  <a:pt x="373421" y="110092"/>
                </a:lnTo>
                <a:lnTo>
                  <a:pt x="19393" y="110092"/>
                </a:lnTo>
                <a:lnTo>
                  <a:pt x="3153" y="68023"/>
                </a:lnTo>
                <a:lnTo>
                  <a:pt x="23065" y="20326"/>
                </a:lnTo>
                <a:lnTo>
                  <a:pt x="0" y="0"/>
                </a:lnTo>
                <a:close/>
              </a:path>
            </a:pathLst>
          </a:cu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562531" y="3942916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775805" y="3942916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622201" y="5281114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850281" y="5281114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자유형 30"/>
          <p:cNvSpPr/>
          <p:nvPr/>
        </p:nvSpPr>
        <p:spPr>
          <a:xfrm rot="900000">
            <a:off x="5396492" y="5713473"/>
            <a:ext cx="380999" cy="110092"/>
          </a:xfrm>
          <a:custGeom>
            <a:avLst/>
            <a:gdLst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0 w 845292"/>
              <a:gd name="connsiteY6" fmla="*/ 0 h 110092"/>
              <a:gd name="connsiteX7" fmla="*/ 354911 w 845292"/>
              <a:gd name="connsiteY7" fmla="*/ 0 h 110092"/>
              <a:gd name="connsiteX8" fmla="*/ 369360 w 845292"/>
              <a:gd name="connsiteY8" fmla="*/ 24437 h 110092"/>
              <a:gd name="connsiteX9" fmla="*/ 357421 w 845292"/>
              <a:gd name="connsiteY9" fmla="*/ 72135 h 110092"/>
              <a:gd name="connsiteX10" fmla="*/ 380999 w 845292"/>
              <a:gd name="connsiteY10" fmla="*/ 87705 h 110092"/>
              <a:gd name="connsiteX11" fmla="*/ 377557 w 845292"/>
              <a:gd name="connsiteY11" fmla="*/ 110092 h 110092"/>
              <a:gd name="connsiteX12" fmla="*/ 0 w 845292"/>
              <a:gd name="connsiteY12" fmla="*/ 110092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354911 w 845292"/>
              <a:gd name="connsiteY8" fmla="*/ 0 h 110092"/>
              <a:gd name="connsiteX9" fmla="*/ 369360 w 845292"/>
              <a:gd name="connsiteY9" fmla="*/ 24437 h 110092"/>
              <a:gd name="connsiteX10" fmla="*/ 357421 w 845292"/>
              <a:gd name="connsiteY10" fmla="*/ 72135 h 110092"/>
              <a:gd name="connsiteX11" fmla="*/ 380999 w 845292"/>
              <a:gd name="connsiteY11" fmla="*/ 87705 h 110092"/>
              <a:gd name="connsiteX12" fmla="*/ 377557 w 845292"/>
              <a:gd name="connsiteY12" fmla="*/ 110092 h 110092"/>
              <a:gd name="connsiteX13" fmla="*/ 0 w 845292"/>
              <a:gd name="connsiteY13" fmla="*/ 110092 h 110092"/>
              <a:gd name="connsiteX14" fmla="*/ 0 w 845292"/>
              <a:gd name="connsiteY14" fmla="*/ 0 h 110092"/>
              <a:gd name="connsiteX0" fmla="*/ 494936 w 845292"/>
              <a:gd name="connsiteY0" fmla="*/ 20326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0 w 845292"/>
              <a:gd name="connsiteY6" fmla="*/ 0 h 110092"/>
              <a:gd name="connsiteX7" fmla="*/ 354911 w 845292"/>
              <a:gd name="connsiteY7" fmla="*/ 0 h 110092"/>
              <a:gd name="connsiteX8" fmla="*/ 369360 w 845292"/>
              <a:gd name="connsiteY8" fmla="*/ 24437 h 110092"/>
              <a:gd name="connsiteX9" fmla="*/ 357421 w 845292"/>
              <a:gd name="connsiteY9" fmla="*/ 72135 h 110092"/>
              <a:gd name="connsiteX10" fmla="*/ 380999 w 845292"/>
              <a:gd name="connsiteY10" fmla="*/ 87705 h 110092"/>
              <a:gd name="connsiteX11" fmla="*/ 377557 w 845292"/>
              <a:gd name="connsiteY11" fmla="*/ 110092 h 110092"/>
              <a:gd name="connsiteX12" fmla="*/ 0 w 845292"/>
              <a:gd name="connsiteY12" fmla="*/ 110092 h 110092"/>
              <a:gd name="connsiteX13" fmla="*/ 0 w 845292"/>
              <a:gd name="connsiteY13" fmla="*/ 0 h 110092"/>
              <a:gd name="connsiteX0" fmla="*/ 475024 w 845292"/>
              <a:gd name="connsiteY0" fmla="*/ 68023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0 w 845292"/>
              <a:gd name="connsiteY5" fmla="*/ 0 h 110092"/>
              <a:gd name="connsiteX6" fmla="*/ 354911 w 845292"/>
              <a:gd name="connsiteY6" fmla="*/ 0 h 110092"/>
              <a:gd name="connsiteX7" fmla="*/ 369360 w 845292"/>
              <a:gd name="connsiteY7" fmla="*/ 24437 h 110092"/>
              <a:gd name="connsiteX8" fmla="*/ 357421 w 845292"/>
              <a:gd name="connsiteY8" fmla="*/ 72135 h 110092"/>
              <a:gd name="connsiteX9" fmla="*/ 380999 w 845292"/>
              <a:gd name="connsiteY9" fmla="*/ 87705 h 110092"/>
              <a:gd name="connsiteX10" fmla="*/ 377557 w 845292"/>
              <a:gd name="connsiteY10" fmla="*/ 110092 h 110092"/>
              <a:gd name="connsiteX11" fmla="*/ 0 w 845292"/>
              <a:gd name="connsiteY11" fmla="*/ 110092 h 110092"/>
              <a:gd name="connsiteX12" fmla="*/ 0 w 845292"/>
              <a:gd name="connsiteY12" fmla="*/ 0 h 110092"/>
              <a:gd name="connsiteX0" fmla="*/ 491264 w 845292"/>
              <a:gd name="connsiteY0" fmla="*/ 110092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0 w 845292"/>
              <a:gd name="connsiteY4" fmla="*/ 0 h 110092"/>
              <a:gd name="connsiteX5" fmla="*/ 354911 w 845292"/>
              <a:gd name="connsiteY5" fmla="*/ 0 h 110092"/>
              <a:gd name="connsiteX6" fmla="*/ 369360 w 845292"/>
              <a:gd name="connsiteY6" fmla="*/ 24437 h 110092"/>
              <a:gd name="connsiteX7" fmla="*/ 357421 w 845292"/>
              <a:gd name="connsiteY7" fmla="*/ 72135 h 110092"/>
              <a:gd name="connsiteX8" fmla="*/ 380999 w 845292"/>
              <a:gd name="connsiteY8" fmla="*/ 87705 h 110092"/>
              <a:gd name="connsiteX9" fmla="*/ 377557 w 845292"/>
              <a:gd name="connsiteY9" fmla="*/ 110092 h 110092"/>
              <a:gd name="connsiteX10" fmla="*/ 0 w 845292"/>
              <a:gd name="connsiteY10" fmla="*/ 110092 h 110092"/>
              <a:gd name="connsiteX11" fmla="*/ 0 w 845292"/>
              <a:gd name="connsiteY11" fmla="*/ 0 h 110092"/>
              <a:gd name="connsiteX0" fmla="*/ 845292 w 845292"/>
              <a:gd name="connsiteY0" fmla="*/ 110092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0 w 845292"/>
              <a:gd name="connsiteY3" fmla="*/ 0 h 110092"/>
              <a:gd name="connsiteX4" fmla="*/ 354911 w 845292"/>
              <a:gd name="connsiteY4" fmla="*/ 0 h 110092"/>
              <a:gd name="connsiteX5" fmla="*/ 369360 w 845292"/>
              <a:gd name="connsiteY5" fmla="*/ 24437 h 110092"/>
              <a:gd name="connsiteX6" fmla="*/ 357421 w 845292"/>
              <a:gd name="connsiteY6" fmla="*/ 72135 h 110092"/>
              <a:gd name="connsiteX7" fmla="*/ 380999 w 845292"/>
              <a:gd name="connsiteY7" fmla="*/ 87705 h 110092"/>
              <a:gd name="connsiteX8" fmla="*/ 377557 w 845292"/>
              <a:gd name="connsiteY8" fmla="*/ 110092 h 110092"/>
              <a:gd name="connsiteX9" fmla="*/ 0 w 845292"/>
              <a:gd name="connsiteY9" fmla="*/ 110092 h 110092"/>
              <a:gd name="connsiteX10" fmla="*/ 0 w 845292"/>
              <a:gd name="connsiteY10" fmla="*/ 0 h 110092"/>
              <a:gd name="connsiteX0" fmla="*/ 0 w 380999"/>
              <a:gd name="connsiteY0" fmla="*/ 0 h 110092"/>
              <a:gd name="connsiteX1" fmla="*/ 354911 w 380999"/>
              <a:gd name="connsiteY1" fmla="*/ 0 h 110092"/>
              <a:gd name="connsiteX2" fmla="*/ 369360 w 380999"/>
              <a:gd name="connsiteY2" fmla="*/ 24437 h 110092"/>
              <a:gd name="connsiteX3" fmla="*/ 357421 w 380999"/>
              <a:gd name="connsiteY3" fmla="*/ 72135 h 110092"/>
              <a:gd name="connsiteX4" fmla="*/ 380999 w 380999"/>
              <a:gd name="connsiteY4" fmla="*/ 87705 h 110092"/>
              <a:gd name="connsiteX5" fmla="*/ 377557 w 380999"/>
              <a:gd name="connsiteY5" fmla="*/ 110092 h 110092"/>
              <a:gd name="connsiteX6" fmla="*/ 0 w 380999"/>
              <a:gd name="connsiteY6" fmla="*/ 110092 h 110092"/>
              <a:gd name="connsiteX7" fmla="*/ 0 w 380999"/>
              <a:gd name="connsiteY7" fmla="*/ 0 h 11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999" h="110092">
                <a:moveTo>
                  <a:pt x="0" y="0"/>
                </a:moveTo>
                <a:lnTo>
                  <a:pt x="354911" y="0"/>
                </a:lnTo>
                <a:lnTo>
                  <a:pt x="369360" y="24437"/>
                </a:lnTo>
                <a:lnTo>
                  <a:pt x="357421" y="72135"/>
                </a:lnTo>
                <a:lnTo>
                  <a:pt x="380999" y="87705"/>
                </a:lnTo>
                <a:lnTo>
                  <a:pt x="377557" y="110092"/>
                </a:lnTo>
                <a:lnTo>
                  <a:pt x="0" y="110092"/>
                </a:lnTo>
                <a:lnTo>
                  <a:pt x="0" y="0"/>
                </a:lnTo>
                <a:close/>
              </a:path>
            </a:pathLst>
          </a:cu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95553" y="899446"/>
            <a:ext cx="2671078" cy="178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부서진 나무판자에 대한 이미지 검색결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109985" y="899446"/>
            <a:ext cx="2726151" cy="178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47473053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61410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2124" y="2499919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설원 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17154016"/>
              </p:ext>
            </p:extLst>
          </p:nvPr>
        </p:nvGraphicFramePr>
        <p:xfrm>
          <a:off x="4710000" y="4372278"/>
          <a:ext cx="2772000" cy="18647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3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13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설원 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70213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3.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가시 덤불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3814591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굵은 가시덤불이 캐릭터의 너비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만큼 퍼져있는 형태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를 통해 넘어갈 수 있으며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접촉했을 때 데미지를 입는다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0051501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데미지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" name="Picture 2" descr="용 소환 자 이라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15254" y="1767912"/>
            <a:ext cx="3250067" cy="186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ornbush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47233" y="2117564"/>
            <a:ext cx="2380225" cy="158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cfile9.uf.tistory.com/image/2318FD4057AA757D1A60D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40175" y="3622508"/>
            <a:ext cx="2970987" cy="20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098707" y="5315607"/>
            <a:ext cx="3038053" cy="265310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234110" y="4961718"/>
            <a:ext cx="471016" cy="375592"/>
            <a:chOff x="5030527" y="4591622"/>
            <a:chExt cx="1406282" cy="817289"/>
          </a:xfrm>
        </p:grpSpPr>
        <p:grpSp>
          <p:nvGrpSpPr>
            <p:cNvPr id="2" name="그룹 1"/>
            <p:cNvGrpSpPr/>
            <p:nvPr/>
          </p:nvGrpSpPr>
          <p:grpSpPr>
            <a:xfrm>
              <a:off x="5030527" y="4677616"/>
              <a:ext cx="1406282" cy="731295"/>
              <a:chOff x="5030527" y="4677616"/>
              <a:chExt cx="1406282" cy="731295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5030527" y="4812845"/>
                <a:ext cx="878056" cy="596066"/>
                <a:chOff x="8798567" y="5176832"/>
                <a:chExt cx="1061547" cy="720628"/>
              </a:xfrm>
            </p:grpSpPr>
            <p:sp>
              <p:nvSpPr>
                <p:cNvPr id="5" name="자유형 4"/>
                <p:cNvSpPr/>
                <p:nvPr/>
              </p:nvSpPr>
              <p:spPr>
                <a:xfrm>
                  <a:off x="8798567" y="5285001"/>
                  <a:ext cx="1057352" cy="612459"/>
                </a:xfrm>
                <a:custGeom>
                  <a:avLst/>
                  <a:gdLst>
                    <a:gd name="connsiteX0" fmla="*/ 52359 w 1098592"/>
                    <a:gd name="connsiteY0" fmla="*/ 514446 h 584888"/>
                    <a:gd name="connsiteX1" fmla="*/ 295639 w 1098592"/>
                    <a:gd name="connsiteY1" fmla="*/ 522835 h 584888"/>
                    <a:gd name="connsiteX2" fmla="*/ 320806 w 1098592"/>
                    <a:gd name="connsiteY2" fmla="*/ 204053 h 584888"/>
                    <a:gd name="connsiteX3" fmla="*/ 715089 w 1098592"/>
                    <a:gd name="connsiteY3" fmla="*/ 145331 h 584888"/>
                    <a:gd name="connsiteX4" fmla="*/ 832535 w 1098592"/>
                    <a:gd name="connsiteY4" fmla="*/ 539613 h 584888"/>
                    <a:gd name="connsiteX5" fmla="*/ 1092594 w 1098592"/>
                    <a:gd name="connsiteY5" fmla="*/ 522835 h 584888"/>
                    <a:gd name="connsiteX6" fmla="*/ 933203 w 1098592"/>
                    <a:gd name="connsiteY6" fmla="*/ 61441 h 584888"/>
                    <a:gd name="connsiteX7" fmla="*/ 85915 w 1098592"/>
                    <a:gd name="connsiteY7" fmla="*/ 53052 h 584888"/>
                    <a:gd name="connsiteX8" fmla="*/ 52359 w 1098592"/>
                    <a:gd name="connsiteY8" fmla="*/ 514446 h 584888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683055"/>
                    <a:gd name="connsiteX1" fmla="*/ 270856 w 1069908"/>
                    <a:gd name="connsiteY1" fmla="*/ 645972 h 683055"/>
                    <a:gd name="connsiteX2" fmla="*/ 296023 w 1069908"/>
                    <a:gd name="connsiteY2" fmla="*/ 327190 h 683055"/>
                    <a:gd name="connsiteX3" fmla="*/ 690306 w 1069908"/>
                    <a:gd name="connsiteY3" fmla="*/ 268468 h 683055"/>
                    <a:gd name="connsiteX4" fmla="*/ 807752 w 1069908"/>
                    <a:gd name="connsiteY4" fmla="*/ 662750 h 683055"/>
                    <a:gd name="connsiteX5" fmla="*/ 1067811 w 1069908"/>
                    <a:gd name="connsiteY5" fmla="*/ 645972 h 683055"/>
                    <a:gd name="connsiteX6" fmla="*/ 908420 w 1069908"/>
                    <a:gd name="connsiteY6" fmla="*/ 184578 h 683055"/>
                    <a:gd name="connsiteX7" fmla="*/ 522526 w 1069908"/>
                    <a:gd name="connsiteY7" fmla="*/ 20 h 683055"/>
                    <a:gd name="connsiteX8" fmla="*/ 61132 w 1069908"/>
                    <a:gd name="connsiteY8" fmla="*/ 176189 h 683055"/>
                    <a:gd name="connsiteX9" fmla="*/ 27576 w 1069908"/>
                    <a:gd name="connsiteY9" fmla="*/ 637583 h 683055"/>
                    <a:gd name="connsiteX0" fmla="*/ 27576 w 1098629"/>
                    <a:gd name="connsiteY0" fmla="*/ 637583 h 664569"/>
                    <a:gd name="connsiteX1" fmla="*/ 270856 w 1098629"/>
                    <a:gd name="connsiteY1" fmla="*/ 645972 h 664569"/>
                    <a:gd name="connsiteX2" fmla="*/ 296023 w 1098629"/>
                    <a:gd name="connsiteY2" fmla="*/ 327190 h 664569"/>
                    <a:gd name="connsiteX3" fmla="*/ 690306 w 1098629"/>
                    <a:gd name="connsiteY3" fmla="*/ 268468 h 664569"/>
                    <a:gd name="connsiteX4" fmla="*/ 807752 w 1098629"/>
                    <a:gd name="connsiteY4" fmla="*/ 662750 h 664569"/>
                    <a:gd name="connsiteX5" fmla="*/ 1067811 w 1098629"/>
                    <a:gd name="connsiteY5" fmla="*/ 645972 h 664569"/>
                    <a:gd name="connsiteX6" fmla="*/ 908420 w 1098629"/>
                    <a:gd name="connsiteY6" fmla="*/ 184578 h 664569"/>
                    <a:gd name="connsiteX7" fmla="*/ 522526 w 1098629"/>
                    <a:gd name="connsiteY7" fmla="*/ 20 h 664569"/>
                    <a:gd name="connsiteX8" fmla="*/ 61132 w 1098629"/>
                    <a:gd name="connsiteY8" fmla="*/ 176189 h 664569"/>
                    <a:gd name="connsiteX9" fmla="*/ 27576 w 1098629"/>
                    <a:gd name="connsiteY9" fmla="*/ 637583 h 664569"/>
                    <a:gd name="connsiteX0" fmla="*/ 27576 w 1098629"/>
                    <a:gd name="connsiteY0" fmla="*/ 637583 h 664569"/>
                    <a:gd name="connsiteX1" fmla="*/ 270856 w 1098629"/>
                    <a:gd name="connsiteY1" fmla="*/ 645972 h 664569"/>
                    <a:gd name="connsiteX2" fmla="*/ 296023 w 1098629"/>
                    <a:gd name="connsiteY2" fmla="*/ 327190 h 664569"/>
                    <a:gd name="connsiteX3" fmla="*/ 690306 w 1098629"/>
                    <a:gd name="connsiteY3" fmla="*/ 268468 h 664569"/>
                    <a:gd name="connsiteX4" fmla="*/ 807752 w 1098629"/>
                    <a:gd name="connsiteY4" fmla="*/ 662750 h 664569"/>
                    <a:gd name="connsiteX5" fmla="*/ 1067811 w 1098629"/>
                    <a:gd name="connsiteY5" fmla="*/ 645972 h 664569"/>
                    <a:gd name="connsiteX6" fmla="*/ 908420 w 1098629"/>
                    <a:gd name="connsiteY6" fmla="*/ 184578 h 664569"/>
                    <a:gd name="connsiteX7" fmla="*/ 522526 w 1098629"/>
                    <a:gd name="connsiteY7" fmla="*/ 20 h 664569"/>
                    <a:gd name="connsiteX8" fmla="*/ 61132 w 1098629"/>
                    <a:gd name="connsiteY8" fmla="*/ 176189 h 664569"/>
                    <a:gd name="connsiteX9" fmla="*/ 27576 w 1098629"/>
                    <a:gd name="connsiteY9" fmla="*/ 637583 h 664569"/>
                    <a:gd name="connsiteX0" fmla="*/ 27576 w 1074284"/>
                    <a:gd name="connsiteY0" fmla="*/ 637583 h 664569"/>
                    <a:gd name="connsiteX1" fmla="*/ 270856 w 1074284"/>
                    <a:gd name="connsiteY1" fmla="*/ 645972 h 664569"/>
                    <a:gd name="connsiteX2" fmla="*/ 296023 w 1074284"/>
                    <a:gd name="connsiteY2" fmla="*/ 327190 h 664569"/>
                    <a:gd name="connsiteX3" fmla="*/ 690306 w 1074284"/>
                    <a:gd name="connsiteY3" fmla="*/ 268468 h 664569"/>
                    <a:gd name="connsiteX4" fmla="*/ 807752 w 1074284"/>
                    <a:gd name="connsiteY4" fmla="*/ 662750 h 664569"/>
                    <a:gd name="connsiteX5" fmla="*/ 1067811 w 1074284"/>
                    <a:gd name="connsiteY5" fmla="*/ 645972 h 664569"/>
                    <a:gd name="connsiteX6" fmla="*/ 908420 w 1074284"/>
                    <a:gd name="connsiteY6" fmla="*/ 184578 h 664569"/>
                    <a:gd name="connsiteX7" fmla="*/ 522526 w 1074284"/>
                    <a:gd name="connsiteY7" fmla="*/ 20 h 664569"/>
                    <a:gd name="connsiteX8" fmla="*/ 61132 w 1074284"/>
                    <a:gd name="connsiteY8" fmla="*/ 176189 h 664569"/>
                    <a:gd name="connsiteX9" fmla="*/ 27576 w 1074284"/>
                    <a:gd name="connsiteY9" fmla="*/ 637583 h 664569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690306 w 1077953"/>
                    <a:gd name="connsiteY3" fmla="*/ 268468 h 662750"/>
                    <a:gd name="connsiteX4" fmla="*/ 807752 w 1077953"/>
                    <a:gd name="connsiteY4" fmla="*/ 662750 h 662750"/>
                    <a:gd name="connsiteX5" fmla="*/ 1067811 w 1077953"/>
                    <a:gd name="connsiteY5" fmla="*/ 645972 h 662750"/>
                    <a:gd name="connsiteX6" fmla="*/ 958754 w 1077953"/>
                    <a:gd name="connsiteY6" fmla="*/ 159411 h 662750"/>
                    <a:gd name="connsiteX7" fmla="*/ 522526 w 1077953"/>
                    <a:gd name="connsiteY7" fmla="*/ 20 h 662750"/>
                    <a:gd name="connsiteX8" fmla="*/ 61132 w 1077953"/>
                    <a:gd name="connsiteY8" fmla="*/ 176189 h 662750"/>
                    <a:gd name="connsiteX9" fmla="*/ 27576 w 1077953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740640 w 1077953"/>
                    <a:gd name="connsiteY3" fmla="*/ 251690 h 662750"/>
                    <a:gd name="connsiteX4" fmla="*/ 807752 w 1077953"/>
                    <a:gd name="connsiteY4" fmla="*/ 662750 h 662750"/>
                    <a:gd name="connsiteX5" fmla="*/ 1067811 w 1077953"/>
                    <a:gd name="connsiteY5" fmla="*/ 645972 h 662750"/>
                    <a:gd name="connsiteX6" fmla="*/ 958754 w 1077953"/>
                    <a:gd name="connsiteY6" fmla="*/ 159411 h 662750"/>
                    <a:gd name="connsiteX7" fmla="*/ 522526 w 1077953"/>
                    <a:gd name="connsiteY7" fmla="*/ 20 h 662750"/>
                    <a:gd name="connsiteX8" fmla="*/ 61132 w 1077953"/>
                    <a:gd name="connsiteY8" fmla="*/ 176189 h 662750"/>
                    <a:gd name="connsiteX9" fmla="*/ 27576 w 1077953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472192 w 1077953"/>
                    <a:gd name="connsiteY3" fmla="*/ 167801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79246 w 1077953"/>
                    <a:gd name="connsiteY2" fmla="*/ 394302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79246 w 1077953"/>
                    <a:gd name="connsiteY2" fmla="*/ 394302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335579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8545 w 1058922"/>
                    <a:gd name="connsiteY0" fmla="*/ 637582 h 662749"/>
                    <a:gd name="connsiteX1" fmla="*/ 251825 w 1058922"/>
                    <a:gd name="connsiteY1" fmla="*/ 645971 h 662749"/>
                    <a:gd name="connsiteX2" fmla="*/ 260215 w 1058922"/>
                    <a:gd name="connsiteY2" fmla="*/ 394301 h 662749"/>
                    <a:gd name="connsiteX3" fmla="*/ 478328 w 1058922"/>
                    <a:gd name="connsiteY3" fmla="*/ 243301 h 662749"/>
                    <a:gd name="connsiteX4" fmla="*/ 721609 w 1058922"/>
                    <a:gd name="connsiteY4" fmla="*/ 335578 h 662749"/>
                    <a:gd name="connsiteX5" fmla="*/ 788721 w 1058922"/>
                    <a:gd name="connsiteY5" fmla="*/ 662749 h 662749"/>
                    <a:gd name="connsiteX6" fmla="*/ 1048780 w 1058922"/>
                    <a:gd name="connsiteY6" fmla="*/ 645971 h 662749"/>
                    <a:gd name="connsiteX7" fmla="*/ 939723 w 1058922"/>
                    <a:gd name="connsiteY7" fmla="*/ 159410 h 662749"/>
                    <a:gd name="connsiteX8" fmla="*/ 503495 w 1058922"/>
                    <a:gd name="connsiteY8" fmla="*/ 19 h 662749"/>
                    <a:gd name="connsiteX9" fmla="*/ 134379 w 1058922"/>
                    <a:gd name="connsiteY9" fmla="*/ 184577 h 662749"/>
                    <a:gd name="connsiteX10" fmla="*/ 8545 w 1058922"/>
                    <a:gd name="connsiteY10" fmla="*/ 637582 h 662749"/>
                    <a:gd name="connsiteX0" fmla="*/ 8448 w 1058825"/>
                    <a:gd name="connsiteY0" fmla="*/ 587267 h 612434"/>
                    <a:gd name="connsiteX1" fmla="*/ 251728 w 1058825"/>
                    <a:gd name="connsiteY1" fmla="*/ 595656 h 612434"/>
                    <a:gd name="connsiteX2" fmla="*/ 260118 w 1058825"/>
                    <a:gd name="connsiteY2" fmla="*/ 343986 h 612434"/>
                    <a:gd name="connsiteX3" fmla="*/ 478231 w 1058825"/>
                    <a:gd name="connsiteY3" fmla="*/ 192986 h 612434"/>
                    <a:gd name="connsiteX4" fmla="*/ 721512 w 1058825"/>
                    <a:gd name="connsiteY4" fmla="*/ 285263 h 612434"/>
                    <a:gd name="connsiteX5" fmla="*/ 788624 w 1058825"/>
                    <a:gd name="connsiteY5" fmla="*/ 612434 h 612434"/>
                    <a:gd name="connsiteX6" fmla="*/ 1048683 w 1058825"/>
                    <a:gd name="connsiteY6" fmla="*/ 595656 h 612434"/>
                    <a:gd name="connsiteX7" fmla="*/ 939626 w 1058825"/>
                    <a:gd name="connsiteY7" fmla="*/ 109095 h 612434"/>
                    <a:gd name="connsiteX8" fmla="*/ 495009 w 1058825"/>
                    <a:gd name="connsiteY8" fmla="*/ 38 h 612434"/>
                    <a:gd name="connsiteX9" fmla="*/ 134282 w 1058825"/>
                    <a:gd name="connsiteY9" fmla="*/ 134262 h 612434"/>
                    <a:gd name="connsiteX10" fmla="*/ 8448 w 1058825"/>
                    <a:gd name="connsiteY10" fmla="*/ 587267 h 612434"/>
                    <a:gd name="connsiteX0" fmla="*/ 8448 w 1054778"/>
                    <a:gd name="connsiteY0" fmla="*/ 587267 h 612434"/>
                    <a:gd name="connsiteX1" fmla="*/ 251728 w 1054778"/>
                    <a:gd name="connsiteY1" fmla="*/ 595656 h 612434"/>
                    <a:gd name="connsiteX2" fmla="*/ 260118 w 1054778"/>
                    <a:gd name="connsiteY2" fmla="*/ 343986 h 612434"/>
                    <a:gd name="connsiteX3" fmla="*/ 478231 w 1054778"/>
                    <a:gd name="connsiteY3" fmla="*/ 192986 h 612434"/>
                    <a:gd name="connsiteX4" fmla="*/ 721512 w 1054778"/>
                    <a:gd name="connsiteY4" fmla="*/ 285263 h 612434"/>
                    <a:gd name="connsiteX5" fmla="*/ 788624 w 1054778"/>
                    <a:gd name="connsiteY5" fmla="*/ 612434 h 612434"/>
                    <a:gd name="connsiteX6" fmla="*/ 1048683 w 1054778"/>
                    <a:gd name="connsiteY6" fmla="*/ 595656 h 612434"/>
                    <a:gd name="connsiteX7" fmla="*/ 880903 w 1054778"/>
                    <a:gd name="connsiteY7" fmla="*/ 184596 h 612434"/>
                    <a:gd name="connsiteX8" fmla="*/ 495009 w 1054778"/>
                    <a:gd name="connsiteY8" fmla="*/ 38 h 612434"/>
                    <a:gd name="connsiteX9" fmla="*/ 134282 w 1054778"/>
                    <a:gd name="connsiteY9" fmla="*/ 134262 h 612434"/>
                    <a:gd name="connsiteX10" fmla="*/ 8448 w 1054778"/>
                    <a:gd name="connsiteY10" fmla="*/ 587267 h 612434"/>
                    <a:gd name="connsiteX0" fmla="*/ 8448 w 1054778"/>
                    <a:gd name="connsiteY0" fmla="*/ 587355 h 612522"/>
                    <a:gd name="connsiteX1" fmla="*/ 251728 w 1054778"/>
                    <a:gd name="connsiteY1" fmla="*/ 595744 h 612522"/>
                    <a:gd name="connsiteX2" fmla="*/ 260118 w 1054778"/>
                    <a:gd name="connsiteY2" fmla="*/ 344074 h 612522"/>
                    <a:gd name="connsiteX3" fmla="*/ 478231 w 1054778"/>
                    <a:gd name="connsiteY3" fmla="*/ 193074 h 612522"/>
                    <a:gd name="connsiteX4" fmla="*/ 721512 w 1054778"/>
                    <a:gd name="connsiteY4" fmla="*/ 285351 h 612522"/>
                    <a:gd name="connsiteX5" fmla="*/ 788624 w 1054778"/>
                    <a:gd name="connsiteY5" fmla="*/ 612522 h 612522"/>
                    <a:gd name="connsiteX6" fmla="*/ 1048683 w 1054778"/>
                    <a:gd name="connsiteY6" fmla="*/ 595744 h 612522"/>
                    <a:gd name="connsiteX7" fmla="*/ 880903 w 1054778"/>
                    <a:gd name="connsiteY7" fmla="*/ 184684 h 612522"/>
                    <a:gd name="connsiteX8" fmla="*/ 495009 w 1054778"/>
                    <a:gd name="connsiteY8" fmla="*/ 126 h 612522"/>
                    <a:gd name="connsiteX9" fmla="*/ 134282 w 1054778"/>
                    <a:gd name="connsiteY9" fmla="*/ 134350 h 612522"/>
                    <a:gd name="connsiteX10" fmla="*/ 8448 w 1054778"/>
                    <a:gd name="connsiteY10" fmla="*/ 587355 h 612522"/>
                    <a:gd name="connsiteX0" fmla="*/ 8448 w 1061059"/>
                    <a:gd name="connsiteY0" fmla="*/ 587355 h 612522"/>
                    <a:gd name="connsiteX1" fmla="*/ 251728 w 1061059"/>
                    <a:gd name="connsiteY1" fmla="*/ 595744 h 612522"/>
                    <a:gd name="connsiteX2" fmla="*/ 260118 w 1061059"/>
                    <a:gd name="connsiteY2" fmla="*/ 344074 h 612522"/>
                    <a:gd name="connsiteX3" fmla="*/ 478231 w 1061059"/>
                    <a:gd name="connsiteY3" fmla="*/ 193074 h 612522"/>
                    <a:gd name="connsiteX4" fmla="*/ 721512 w 1061059"/>
                    <a:gd name="connsiteY4" fmla="*/ 285351 h 612522"/>
                    <a:gd name="connsiteX5" fmla="*/ 788624 w 1061059"/>
                    <a:gd name="connsiteY5" fmla="*/ 612522 h 612522"/>
                    <a:gd name="connsiteX6" fmla="*/ 1048683 w 1061059"/>
                    <a:gd name="connsiteY6" fmla="*/ 595744 h 612522"/>
                    <a:gd name="connsiteX7" fmla="*/ 880903 w 1061059"/>
                    <a:gd name="connsiteY7" fmla="*/ 184684 h 612522"/>
                    <a:gd name="connsiteX8" fmla="*/ 495009 w 1061059"/>
                    <a:gd name="connsiteY8" fmla="*/ 126 h 612522"/>
                    <a:gd name="connsiteX9" fmla="*/ 134282 w 1061059"/>
                    <a:gd name="connsiteY9" fmla="*/ 134350 h 612522"/>
                    <a:gd name="connsiteX10" fmla="*/ 8448 w 1061059"/>
                    <a:gd name="connsiteY10" fmla="*/ 587355 h 612522"/>
                    <a:gd name="connsiteX0" fmla="*/ 8448 w 1064825"/>
                    <a:gd name="connsiteY0" fmla="*/ 587267 h 612434"/>
                    <a:gd name="connsiteX1" fmla="*/ 251728 w 1064825"/>
                    <a:gd name="connsiteY1" fmla="*/ 595656 h 612434"/>
                    <a:gd name="connsiteX2" fmla="*/ 260118 w 1064825"/>
                    <a:gd name="connsiteY2" fmla="*/ 343986 h 612434"/>
                    <a:gd name="connsiteX3" fmla="*/ 478231 w 1064825"/>
                    <a:gd name="connsiteY3" fmla="*/ 192986 h 612434"/>
                    <a:gd name="connsiteX4" fmla="*/ 721512 w 1064825"/>
                    <a:gd name="connsiteY4" fmla="*/ 285263 h 612434"/>
                    <a:gd name="connsiteX5" fmla="*/ 788624 w 1064825"/>
                    <a:gd name="connsiteY5" fmla="*/ 612434 h 612434"/>
                    <a:gd name="connsiteX6" fmla="*/ 1048683 w 1064825"/>
                    <a:gd name="connsiteY6" fmla="*/ 595656 h 612434"/>
                    <a:gd name="connsiteX7" fmla="*/ 880903 w 1064825"/>
                    <a:gd name="connsiteY7" fmla="*/ 184596 h 612434"/>
                    <a:gd name="connsiteX8" fmla="*/ 495009 w 1064825"/>
                    <a:gd name="connsiteY8" fmla="*/ 38 h 612434"/>
                    <a:gd name="connsiteX9" fmla="*/ 134282 w 1064825"/>
                    <a:gd name="connsiteY9" fmla="*/ 134262 h 612434"/>
                    <a:gd name="connsiteX10" fmla="*/ 8448 w 1064825"/>
                    <a:gd name="connsiteY10" fmla="*/ 587267 h 612434"/>
                    <a:gd name="connsiteX0" fmla="*/ 8448 w 1061929"/>
                    <a:gd name="connsiteY0" fmla="*/ 590124 h 615291"/>
                    <a:gd name="connsiteX1" fmla="*/ 251728 w 1061929"/>
                    <a:gd name="connsiteY1" fmla="*/ 598513 h 615291"/>
                    <a:gd name="connsiteX2" fmla="*/ 260118 w 1061929"/>
                    <a:gd name="connsiteY2" fmla="*/ 346843 h 615291"/>
                    <a:gd name="connsiteX3" fmla="*/ 478231 w 1061929"/>
                    <a:gd name="connsiteY3" fmla="*/ 195843 h 615291"/>
                    <a:gd name="connsiteX4" fmla="*/ 721512 w 1061929"/>
                    <a:gd name="connsiteY4" fmla="*/ 288120 h 615291"/>
                    <a:gd name="connsiteX5" fmla="*/ 788624 w 1061929"/>
                    <a:gd name="connsiteY5" fmla="*/ 615291 h 615291"/>
                    <a:gd name="connsiteX6" fmla="*/ 1048683 w 1061929"/>
                    <a:gd name="connsiteY6" fmla="*/ 598513 h 615291"/>
                    <a:gd name="connsiteX7" fmla="*/ 864125 w 1061929"/>
                    <a:gd name="connsiteY7" fmla="*/ 137119 h 615291"/>
                    <a:gd name="connsiteX8" fmla="*/ 495009 w 1061929"/>
                    <a:gd name="connsiteY8" fmla="*/ 2895 h 615291"/>
                    <a:gd name="connsiteX9" fmla="*/ 134282 w 1061929"/>
                    <a:gd name="connsiteY9" fmla="*/ 137119 h 615291"/>
                    <a:gd name="connsiteX10" fmla="*/ 8448 w 1061929"/>
                    <a:gd name="connsiteY10" fmla="*/ 590124 h 615291"/>
                    <a:gd name="connsiteX0" fmla="*/ 8448 w 1055926"/>
                    <a:gd name="connsiteY0" fmla="*/ 587267 h 612434"/>
                    <a:gd name="connsiteX1" fmla="*/ 251728 w 1055926"/>
                    <a:gd name="connsiteY1" fmla="*/ 595656 h 612434"/>
                    <a:gd name="connsiteX2" fmla="*/ 260118 w 1055926"/>
                    <a:gd name="connsiteY2" fmla="*/ 343986 h 612434"/>
                    <a:gd name="connsiteX3" fmla="*/ 478231 w 1055926"/>
                    <a:gd name="connsiteY3" fmla="*/ 192986 h 612434"/>
                    <a:gd name="connsiteX4" fmla="*/ 721512 w 1055926"/>
                    <a:gd name="connsiteY4" fmla="*/ 285263 h 612434"/>
                    <a:gd name="connsiteX5" fmla="*/ 788624 w 1055926"/>
                    <a:gd name="connsiteY5" fmla="*/ 612434 h 612434"/>
                    <a:gd name="connsiteX6" fmla="*/ 1048683 w 1055926"/>
                    <a:gd name="connsiteY6" fmla="*/ 595656 h 612434"/>
                    <a:gd name="connsiteX7" fmla="*/ 864125 w 1055926"/>
                    <a:gd name="connsiteY7" fmla="*/ 134262 h 612434"/>
                    <a:gd name="connsiteX8" fmla="*/ 495009 w 1055926"/>
                    <a:gd name="connsiteY8" fmla="*/ 38 h 612434"/>
                    <a:gd name="connsiteX9" fmla="*/ 134282 w 1055926"/>
                    <a:gd name="connsiteY9" fmla="*/ 134262 h 612434"/>
                    <a:gd name="connsiteX10" fmla="*/ 8448 w 1055926"/>
                    <a:gd name="connsiteY10" fmla="*/ 587267 h 612434"/>
                    <a:gd name="connsiteX0" fmla="*/ 8448 w 1055926"/>
                    <a:gd name="connsiteY0" fmla="*/ 587267 h 612434"/>
                    <a:gd name="connsiteX1" fmla="*/ 251728 w 1055926"/>
                    <a:gd name="connsiteY1" fmla="*/ 595656 h 612434"/>
                    <a:gd name="connsiteX2" fmla="*/ 276896 w 1055926"/>
                    <a:gd name="connsiteY2" fmla="*/ 327208 h 612434"/>
                    <a:gd name="connsiteX3" fmla="*/ 478231 w 1055926"/>
                    <a:gd name="connsiteY3" fmla="*/ 192986 h 612434"/>
                    <a:gd name="connsiteX4" fmla="*/ 721512 w 1055926"/>
                    <a:gd name="connsiteY4" fmla="*/ 285263 h 612434"/>
                    <a:gd name="connsiteX5" fmla="*/ 788624 w 1055926"/>
                    <a:gd name="connsiteY5" fmla="*/ 612434 h 612434"/>
                    <a:gd name="connsiteX6" fmla="*/ 1048683 w 1055926"/>
                    <a:gd name="connsiteY6" fmla="*/ 595656 h 612434"/>
                    <a:gd name="connsiteX7" fmla="*/ 864125 w 1055926"/>
                    <a:gd name="connsiteY7" fmla="*/ 134262 h 612434"/>
                    <a:gd name="connsiteX8" fmla="*/ 495009 w 1055926"/>
                    <a:gd name="connsiteY8" fmla="*/ 38 h 612434"/>
                    <a:gd name="connsiteX9" fmla="*/ 134282 w 1055926"/>
                    <a:gd name="connsiteY9" fmla="*/ 134262 h 612434"/>
                    <a:gd name="connsiteX10" fmla="*/ 8448 w 1055926"/>
                    <a:gd name="connsiteY10" fmla="*/ 587267 h 612434"/>
                    <a:gd name="connsiteX0" fmla="*/ 9874 w 1057352"/>
                    <a:gd name="connsiteY0" fmla="*/ 587292 h 612459"/>
                    <a:gd name="connsiteX1" fmla="*/ 253154 w 1057352"/>
                    <a:gd name="connsiteY1" fmla="*/ 595681 h 612459"/>
                    <a:gd name="connsiteX2" fmla="*/ 278322 w 1057352"/>
                    <a:gd name="connsiteY2" fmla="*/ 327233 h 612459"/>
                    <a:gd name="connsiteX3" fmla="*/ 479657 w 1057352"/>
                    <a:gd name="connsiteY3" fmla="*/ 193011 h 612459"/>
                    <a:gd name="connsiteX4" fmla="*/ 722938 w 1057352"/>
                    <a:gd name="connsiteY4" fmla="*/ 285288 h 612459"/>
                    <a:gd name="connsiteX5" fmla="*/ 790050 w 1057352"/>
                    <a:gd name="connsiteY5" fmla="*/ 612459 h 612459"/>
                    <a:gd name="connsiteX6" fmla="*/ 1050109 w 1057352"/>
                    <a:gd name="connsiteY6" fmla="*/ 595681 h 612459"/>
                    <a:gd name="connsiteX7" fmla="*/ 865551 w 1057352"/>
                    <a:gd name="connsiteY7" fmla="*/ 134287 h 612459"/>
                    <a:gd name="connsiteX8" fmla="*/ 496435 w 1057352"/>
                    <a:gd name="connsiteY8" fmla="*/ 63 h 612459"/>
                    <a:gd name="connsiteX9" fmla="*/ 118930 w 1057352"/>
                    <a:gd name="connsiteY9" fmla="*/ 117509 h 612459"/>
                    <a:gd name="connsiteX10" fmla="*/ 9874 w 1057352"/>
                    <a:gd name="connsiteY10" fmla="*/ 587292 h 612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57352" h="612459">
                      <a:moveTo>
                        <a:pt x="9874" y="587292"/>
                      </a:moveTo>
                      <a:cubicBezTo>
                        <a:pt x="95162" y="606866"/>
                        <a:pt x="141302" y="597079"/>
                        <a:pt x="253154" y="595681"/>
                      </a:cubicBezTo>
                      <a:cubicBezTo>
                        <a:pt x="297895" y="543949"/>
                        <a:pt x="240572" y="394345"/>
                        <a:pt x="278322" y="327233"/>
                      </a:cubicBezTo>
                      <a:cubicBezTo>
                        <a:pt x="316073" y="260121"/>
                        <a:pt x="405554" y="205594"/>
                        <a:pt x="479657" y="193011"/>
                      </a:cubicBezTo>
                      <a:cubicBezTo>
                        <a:pt x="553760" y="180428"/>
                        <a:pt x="671206" y="215380"/>
                        <a:pt x="722938" y="285288"/>
                      </a:cubicBezTo>
                      <a:cubicBezTo>
                        <a:pt x="774670" y="355196"/>
                        <a:pt x="752300" y="499208"/>
                        <a:pt x="790050" y="612459"/>
                      </a:cubicBezTo>
                      <a:cubicBezTo>
                        <a:pt x="886523" y="599875"/>
                        <a:pt x="949441" y="608264"/>
                        <a:pt x="1050109" y="595681"/>
                      </a:cubicBezTo>
                      <a:cubicBezTo>
                        <a:pt x="1083666" y="507597"/>
                        <a:pt x="996978" y="239148"/>
                        <a:pt x="865551" y="134287"/>
                      </a:cubicBezTo>
                      <a:cubicBezTo>
                        <a:pt x="734124" y="29426"/>
                        <a:pt x="637650" y="1461"/>
                        <a:pt x="496435" y="63"/>
                      </a:cubicBezTo>
                      <a:cubicBezTo>
                        <a:pt x="355220" y="-1335"/>
                        <a:pt x="200024" y="19638"/>
                        <a:pt x="118930" y="117509"/>
                      </a:cubicBezTo>
                      <a:cubicBezTo>
                        <a:pt x="37837" y="215381"/>
                        <a:pt x="-25080" y="508995"/>
                        <a:pt x="9874" y="58729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이등변 삼각형 5"/>
                <p:cNvSpPr/>
                <p:nvPr/>
              </p:nvSpPr>
              <p:spPr>
                <a:xfrm rot="-1260000">
                  <a:off x="9004546" y="5184396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이등변 삼각형 15"/>
                <p:cNvSpPr/>
                <p:nvPr/>
              </p:nvSpPr>
              <p:spPr>
                <a:xfrm rot="-1260000">
                  <a:off x="8854574" y="5336048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이등변 삼각형 16"/>
                <p:cNvSpPr/>
                <p:nvPr/>
              </p:nvSpPr>
              <p:spPr>
                <a:xfrm rot="-480000">
                  <a:off x="9205758" y="5176832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이등변 삼각형 17"/>
                <p:cNvSpPr/>
                <p:nvPr/>
              </p:nvSpPr>
              <p:spPr>
                <a:xfrm rot="600000">
                  <a:off x="9394342" y="5283999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이등변 삼각형 18"/>
                <p:cNvSpPr/>
                <p:nvPr/>
              </p:nvSpPr>
              <p:spPr>
                <a:xfrm rot="600000">
                  <a:off x="9615819" y="5442835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/>
                <p:cNvSpPr/>
                <p:nvPr/>
              </p:nvSpPr>
              <p:spPr>
                <a:xfrm rot="2280000">
                  <a:off x="9754216" y="5599342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5359552" y="4677616"/>
                <a:ext cx="1077257" cy="731295"/>
                <a:chOff x="8798567" y="5176832"/>
                <a:chExt cx="1061547" cy="720628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8798567" y="5285001"/>
                  <a:ext cx="1057352" cy="612459"/>
                </a:xfrm>
                <a:custGeom>
                  <a:avLst/>
                  <a:gdLst>
                    <a:gd name="connsiteX0" fmla="*/ 52359 w 1098592"/>
                    <a:gd name="connsiteY0" fmla="*/ 514446 h 584888"/>
                    <a:gd name="connsiteX1" fmla="*/ 295639 w 1098592"/>
                    <a:gd name="connsiteY1" fmla="*/ 522835 h 584888"/>
                    <a:gd name="connsiteX2" fmla="*/ 320806 w 1098592"/>
                    <a:gd name="connsiteY2" fmla="*/ 204053 h 584888"/>
                    <a:gd name="connsiteX3" fmla="*/ 715089 w 1098592"/>
                    <a:gd name="connsiteY3" fmla="*/ 145331 h 584888"/>
                    <a:gd name="connsiteX4" fmla="*/ 832535 w 1098592"/>
                    <a:gd name="connsiteY4" fmla="*/ 539613 h 584888"/>
                    <a:gd name="connsiteX5" fmla="*/ 1092594 w 1098592"/>
                    <a:gd name="connsiteY5" fmla="*/ 522835 h 584888"/>
                    <a:gd name="connsiteX6" fmla="*/ 933203 w 1098592"/>
                    <a:gd name="connsiteY6" fmla="*/ 61441 h 584888"/>
                    <a:gd name="connsiteX7" fmla="*/ 85915 w 1098592"/>
                    <a:gd name="connsiteY7" fmla="*/ 53052 h 584888"/>
                    <a:gd name="connsiteX8" fmla="*/ 52359 w 1098592"/>
                    <a:gd name="connsiteY8" fmla="*/ 514446 h 584888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683055"/>
                    <a:gd name="connsiteX1" fmla="*/ 270856 w 1069908"/>
                    <a:gd name="connsiteY1" fmla="*/ 645972 h 683055"/>
                    <a:gd name="connsiteX2" fmla="*/ 296023 w 1069908"/>
                    <a:gd name="connsiteY2" fmla="*/ 327190 h 683055"/>
                    <a:gd name="connsiteX3" fmla="*/ 690306 w 1069908"/>
                    <a:gd name="connsiteY3" fmla="*/ 268468 h 683055"/>
                    <a:gd name="connsiteX4" fmla="*/ 807752 w 1069908"/>
                    <a:gd name="connsiteY4" fmla="*/ 662750 h 683055"/>
                    <a:gd name="connsiteX5" fmla="*/ 1067811 w 1069908"/>
                    <a:gd name="connsiteY5" fmla="*/ 645972 h 683055"/>
                    <a:gd name="connsiteX6" fmla="*/ 908420 w 1069908"/>
                    <a:gd name="connsiteY6" fmla="*/ 184578 h 683055"/>
                    <a:gd name="connsiteX7" fmla="*/ 522526 w 1069908"/>
                    <a:gd name="connsiteY7" fmla="*/ 20 h 683055"/>
                    <a:gd name="connsiteX8" fmla="*/ 61132 w 1069908"/>
                    <a:gd name="connsiteY8" fmla="*/ 176189 h 683055"/>
                    <a:gd name="connsiteX9" fmla="*/ 27576 w 1069908"/>
                    <a:gd name="connsiteY9" fmla="*/ 637583 h 683055"/>
                    <a:gd name="connsiteX0" fmla="*/ 27576 w 1098629"/>
                    <a:gd name="connsiteY0" fmla="*/ 637583 h 664569"/>
                    <a:gd name="connsiteX1" fmla="*/ 270856 w 1098629"/>
                    <a:gd name="connsiteY1" fmla="*/ 645972 h 664569"/>
                    <a:gd name="connsiteX2" fmla="*/ 296023 w 1098629"/>
                    <a:gd name="connsiteY2" fmla="*/ 327190 h 664569"/>
                    <a:gd name="connsiteX3" fmla="*/ 690306 w 1098629"/>
                    <a:gd name="connsiteY3" fmla="*/ 268468 h 664569"/>
                    <a:gd name="connsiteX4" fmla="*/ 807752 w 1098629"/>
                    <a:gd name="connsiteY4" fmla="*/ 662750 h 664569"/>
                    <a:gd name="connsiteX5" fmla="*/ 1067811 w 1098629"/>
                    <a:gd name="connsiteY5" fmla="*/ 645972 h 664569"/>
                    <a:gd name="connsiteX6" fmla="*/ 908420 w 1098629"/>
                    <a:gd name="connsiteY6" fmla="*/ 184578 h 664569"/>
                    <a:gd name="connsiteX7" fmla="*/ 522526 w 1098629"/>
                    <a:gd name="connsiteY7" fmla="*/ 20 h 664569"/>
                    <a:gd name="connsiteX8" fmla="*/ 61132 w 1098629"/>
                    <a:gd name="connsiteY8" fmla="*/ 176189 h 664569"/>
                    <a:gd name="connsiteX9" fmla="*/ 27576 w 1098629"/>
                    <a:gd name="connsiteY9" fmla="*/ 637583 h 664569"/>
                    <a:gd name="connsiteX0" fmla="*/ 27576 w 1098629"/>
                    <a:gd name="connsiteY0" fmla="*/ 637583 h 664569"/>
                    <a:gd name="connsiteX1" fmla="*/ 270856 w 1098629"/>
                    <a:gd name="connsiteY1" fmla="*/ 645972 h 664569"/>
                    <a:gd name="connsiteX2" fmla="*/ 296023 w 1098629"/>
                    <a:gd name="connsiteY2" fmla="*/ 327190 h 664569"/>
                    <a:gd name="connsiteX3" fmla="*/ 690306 w 1098629"/>
                    <a:gd name="connsiteY3" fmla="*/ 268468 h 664569"/>
                    <a:gd name="connsiteX4" fmla="*/ 807752 w 1098629"/>
                    <a:gd name="connsiteY4" fmla="*/ 662750 h 664569"/>
                    <a:gd name="connsiteX5" fmla="*/ 1067811 w 1098629"/>
                    <a:gd name="connsiteY5" fmla="*/ 645972 h 664569"/>
                    <a:gd name="connsiteX6" fmla="*/ 908420 w 1098629"/>
                    <a:gd name="connsiteY6" fmla="*/ 184578 h 664569"/>
                    <a:gd name="connsiteX7" fmla="*/ 522526 w 1098629"/>
                    <a:gd name="connsiteY7" fmla="*/ 20 h 664569"/>
                    <a:gd name="connsiteX8" fmla="*/ 61132 w 1098629"/>
                    <a:gd name="connsiteY8" fmla="*/ 176189 h 664569"/>
                    <a:gd name="connsiteX9" fmla="*/ 27576 w 1098629"/>
                    <a:gd name="connsiteY9" fmla="*/ 637583 h 664569"/>
                    <a:gd name="connsiteX0" fmla="*/ 27576 w 1074284"/>
                    <a:gd name="connsiteY0" fmla="*/ 637583 h 664569"/>
                    <a:gd name="connsiteX1" fmla="*/ 270856 w 1074284"/>
                    <a:gd name="connsiteY1" fmla="*/ 645972 h 664569"/>
                    <a:gd name="connsiteX2" fmla="*/ 296023 w 1074284"/>
                    <a:gd name="connsiteY2" fmla="*/ 327190 h 664569"/>
                    <a:gd name="connsiteX3" fmla="*/ 690306 w 1074284"/>
                    <a:gd name="connsiteY3" fmla="*/ 268468 h 664569"/>
                    <a:gd name="connsiteX4" fmla="*/ 807752 w 1074284"/>
                    <a:gd name="connsiteY4" fmla="*/ 662750 h 664569"/>
                    <a:gd name="connsiteX5" fmla="*/ 1067811 w 1074284"/>
                    <a:gd name="connsiteY5" fmla="*/ 645972 h 664569"/>
                    <a:gd name="connsiteX6" fmla="*/ 908420 w 1074284"/>
                    <a:gd name="connsiteY6" fmla="*/ 184578 h 664569"/>
                    <a:gd name="connsiteX7" fmla="*/ 522526 w 1074284"/>
                    <a:gd name="connsiteY7" fmla="*/ 20 h 664569"/>
                    <a:gd name="connsiteX8" fmla="*/ 61132 w 1074284"/>
                    <a:gd name="connsiteY8" fmla="*/ 176189 h 664569"/>
                    <a:gd name="connsiteX9" fmla="*/ 27576 w 1074284"/>
                    <a:gd name="connsiteY9" fmla="*/ 637583 h 664569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690306 w 1077953"/>
                    <a:gd name="connsiteY3" fmla="*/ 268468 h 662750"/>
                    <a:gd name="connsiteX4" fmla="*/ 807752 w 1077953"/>
                    <a:gd name="connsiteY4" fmla="*/ 662750 h 662750"/>
                    <a:gd name="connsiteX5" fmla="*/ 1067811 w 1077953"/>
                    <a:gd name="connsiteY5" fmla="*/ 645972 h 662750"/>
                    <a:gd name="connsiteX6" fmla="*/ 958754 w 1077953"/>
                    <a:gd name="connsiteY6" fmla="*/ 159411 h 662750"/>
                    <a:gd name="connsiteX7" fmla="*/ 522526 w 1077953"/>
                    <a:gd name="connsiteY7" fmla="*/ 20 h 662750"/>
                    <a:gd name="connsiteX8" fmla="*/ 61132 w 1077953"/>
                    <a:gd name="connsiteY8" fmla="*/ 176189 h 662750"/>
                    <a:gd name="connsiteX9" fmla="*/ 27576 w 1077953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740640 w 1077953"/>
                    <a:gd name="connsiteY3" fmla="*/ 251690 h 662750"/>
                    <a:gd name="connsiteX4" fmla="*/ 807752 w 1077953"/>
                    <a:gd name="connsiteY4" fmla="*/ 662750 h 662750"/>
                    <a:gd name="connsiteX5" fmla="*/ 1067811 w 1077953"/>
                    <a:gd name="connsiteY5" fmla="*/ 645972 h 662750"/>
                    <a:gd name="connsiteX6" fmla="*/ 958754 w 1077953"/>
                    <a:gd name="connsiteY6" fmla="*/ 159411 h 662750"/>
                    <a:gd name="connsiteX7" fmla="*/ 522526 w 1077953"/>
                    <a:gd name="connsiteY7" fmla="*/ 20 h 662750"/>
                    <a:gd name="connsiteX8" fmla="*/ 61132 w 1077953"/>
                    <a:gd name="connsiteY8" fmla="*/ 176189 h 662750"/>
                    <a:gd name="connsiteX9" fmla="*/ 27576 w 1077953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472192 w 1077953"/>
                    <a:gd name="connsiteY3" fmla="*/ 167801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79246 w 1077953"/>
                    <a:gd name="connsiteY2" fmla="*/ 394302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79246 w 1077953"/>
                    <a:gd name="connsiteY2" fmla="*/ 394302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335579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8545 w 1058922"/>
                    <a:gd name="connsiteY0" fmla="*/ 637582 h 662749"/>
                    <a:gd name="connsiteX1" fmla="*/ 251825 w 1058922"/>
                    <a:gd name="connsiteY1" fmla="*/ 645971 h 662749"/>
                    <a:gd name="connsiteX2" fmla="*/ 260215 w 1058922"/>
                    <a:gd name="connsiteY2" fmla="*/ 394301 h 662749"/>
                    <a:gd name="connsiteX3" fmla="*/ 478328 w 1058922"/>
                    <a:gd name="connsiteY3" fmla="*/ 243301 h 662749"/>
                    <a:gd name="connsiteX4" fmla="*/ 721609 w 1058922"/>
                    <a:gd name="connsiteY4" fmla="*/ 335578 h 662749"/>
                    <a:gd name="connsiteX5" fmla="*/ 788721 w 1058922"/>
                    <a:gd name="connsiteY5" fmla="*/ 662749 h 662749"/>
                    <a:gd name="connsiteX6" fmla="*/ 1048780 w 1058922"/>
                    <a:gd name="connsiteY6" fmla="*/ 645971 h 662749"/>
                    <a:gd name="connsiteX7" fmla="*/ 939723 w 1058922"/>
                    <a:gd name="connsiteY7" fmla="*/ 159410 h 662749"/>
                    <a:gd name="connsiteX8" fmla="*/ 503495 w 1058922"/>
                    <a:gd name="connsiteY8" fmla="*/ 19 h 662749"/>
                    <a:gd name="connsiteX9" fmla="*/ 134379 w 1058922"/>
                    <a:gd name="connsiteY9" fmla="*/ 184577 h 662749"/>
                    <a:gd name="connsiteX10" fmla="*/ 8545 w 1058922"/>
                    <a:gd name="connsiteY10" fmla="*/ 637582 h 662749"/>
                    <a:gd name="connsiteX0" fmla="*/ 8448 w 1058825"/>
                    <a:gd name="connsiteY0" fmla="*/ 587267 h 612434"/>
                    <a:gd name="connsiteX1" fmla="*/ 251728 w 1058825"/>
                    <a:gd name="connsiteY1" fmla="*/ 595656 h 612434"/>
                    <a:gd name="connsiteX2" fmla="*/ 260118 w 1058825"/>
                    <a:gd name="connsiteY2" fmla="*/ 343986 h 612434"/>
                    <a:gd name="connsiteX3" fmla="*/ 478231 w 1058825"/>
                    <a:gd name="connsiteY3" fmla="*/ 192986 h 612434"/>
                    <a:gd name="connsiteX4" fmla="*/ 721512 w 1058825"/>
                    <a:gd name="connsiteY4" fmla="*/ 285263 h 612434"/>
                    <a:gd name="connsiteX5" fmla="*/ 788624 w 1058825"/>
                    <a:gd name="connsiteY5" fmla="*/ 612434 h 612434"/>
                    <a:gd name="connsiteX6" fmla="*/ 1048683 w 1058825"/>
                    <a:gd name="connsiteY6" fmla="*/ 595656 h 612434"/>
                    <a:gd name="connsiteX7" fmla="*/ 939626 w 1058825"/>
                    <a:gd name="connsiteY7" fmla="*/ 109095 h 612434"/>
                    <a:gd name="connsiteX8" fmla="*/ 495009 w 1058825"/>
                    <a:gd name="connsiteY8" fmla="*/ 38 h 612434"/>
                    <a:gd name="connsiteX9" fmla="*/ 134282 w 1058825"/>
                    <a:gd name="connsiteY9" fmla="*/ 134262 h 612434"/>
                    <a:gd name="connsiteX10" fmla="*/ 8448 w 1058825"/>
                    <a:gd name="connsiteY10" fmla="*/ 587267 h 612434"/>
                    <a:gd name="connsiteX0" fmla="*/ 8448 w 1054778"/>
                    <a:gd name="connsiteY0" fmla="*/ 587267 h 612434"/>
                    <a:gd name="connsiteX1" fmla="*/ 251728 w 1054778"/>
                    <a:gd name="connsiteY1" fmla="*/ 595656 h 612434"/>
                    <a:gd name="connsiteX2" fmla="*/ 260118 w 1054778"/>
                    <a:gd name="connsiteY2" fmla="*/ 343986 h 612434"/>
                    <a:gd name="connsiteX3" fmla="*/ 478231 w 1054778"/>
                    <a:gd name="connsiteY3" fmla="*/ 192986 h 612434"/>
                    <a:gd name="connsiteX4" fmla="*/ 721512 w 1054778"/>
                    <a:gd name="connsiteY4" fmla="*/ 285263 h 612434"/>
                    <a:gd name="connsiteX5" fmla="*/ 788624 w 1054778"/>
                    <a:gd name="connsiteY5" fmla="*/ 612434 h 612434"/>
                    <a:gd name="connsiteX6" fmla="*/ 1048683 w 1054778"/>
                    <a:gd name="connsiteY6" fmla="*/ 595656 h 612434"/>
                    <a:gd name="connsiteX7" fmla="*/ 880903 w 1054778"/>
                    <a:gd name="connsiteY7" fmla="*/ 184596 h 612434"/>
                    <a:gd name="connsiteX8" fmla="*/ 495009 w 1054778"/>
                    <a:gd name="connsiteY8" fmla="*/ 38 h 612434"/>
                    <a:gd name="connsiteX9" fmla="*/ 134282 w 1054778"/>
                    <a:gd name="connsiteY9" fmla="*/ 134262 h 612434"/>
                    <a:gd name="connsiteX10" fmla="*/ 8448 w 1054778"/>
                    <a:gd name="connsiteY10" fmla="*/ 587267 h 612434"/>
                    <a:gd name="connsiteX0" fmla="*/ 8448 w 1054778"/>
                    <a:gd name="connsiteY0" fmla="*/ 587355 h 612522"/>
                    <a:gd name="connsiteX1" fmla="*/ 251728 w 1054778"/>
                    <a:gd name="connsiteY1" fmla="*/ 595744 h 612522"/>
                    <a:gd name="connsiteX2" fmla="*/ 260118 w 1054778"/>
                    <a:gd name="connsiteY2" fmla="*/ 344074 h 612522"/>
                    <a:gd name="connsiteX3" fmla="*/ 478231 w 1054778"/>
                    <a:gd name="connsiteY3" fmla="*/ 193074 h 612522"/>
                    <a:gd name="connsiteX4" fmla="*/ 721512 w 1054778"/>
                    <a:gd name="connsiteY4" fmla="*/ 285351 h 612522"/>
                    <a:gd name="connsiteX5" fmla="*/ 788624 w 1054778"/>
                    <a:gd name="connsiteY5" fmla="*/ 612522 h 612522"/>
                    <a:gd name="connsiteX6" fmla="*/ 1048683 w 1054778"/>
                    <a:gd name="connsiteY6" fmla="*/ 595744 h 612522"/>
                    <a:gd name="connsiteX7" fmla="*/ 880903 w 1054778"/>
                    <a:gd name="connsiteY7" fmla="*/ 184684 h 612522"/>
                    <a:gd name="connsiteX8" fmla="*/ 495009 w 1054778"/>
                    <a:gd name="connsiteY8" fmla="*/ 126 h 612522"/>
                    <a:gd name="connsiteX9" fmla="*/ 134282 w 1054778"/>
                    <a:gd name="connsiteY9" fmla="*/ 134350 h 612522"/>
                    <a:gd name="connsiteX10" fmla="*/ 8448 w 1054778"/>
                    <a:gd name="connsiteY10" fmla="*/ 587355 h 612522"/>
                    <a:gd name="connsiteX0" fmla="*/ 8448 w 1061059"/>
                    <a:gd name="connsiteY0" fmla="*/ 587355 h 612522"/>
                    <a:gd name="connsiteX1" fmla="*/ 251728 w 1061059"/>
                    <a:gd name="connsiteY1" fmla="*/ 595744 h 612522"/>
                    <a:gd name="connsiteX2" fmla="*/ 260118 w 1061059"/>
                    <a:gd name="connsiteY2" fmla="*/ 344074 h 612522"/>
                    <a:gd name="connsiteX3" fmla="*/ 478231 w 1061059"/>
                    <a:gd name="connsiteY3" fmla="*/ 193074 h 612522"/>
                    <a:gd name="connsiteX4" fmla="*/ 721512 w 1061059"/>
                    <a:gd name="connsiteY4" fmla="*/ 285351 h 612522"/>
                    <a:gd name="connsiteX5" fmla="*/ 788624 w 1061059"/>
                    <a:gd name="connsiteY5" fmla="*/ 612522 h 612522"/>
                    <a:gd name="connsiteX6" fmla="*/ 1048683 w 1061059"/>
                    <a:gd name="connsiteY6" fmla="*/ 595744 h 612522"/>
                    <a:gd name="connsiteX7" fmla="*/ 880903 w 1061059"/>
                    <a:gd name="connsiteY7" fmla="*/ 184684 h 612522"/>
                    <a:gd name="connsiteX8" fmla="*/ 495009 w 1061059"/>
                    <a:gd name="connsiteY8" fmla="*/ 126 h 612522"/>
                    <a:gd name="connsiteX9" fmla="*/ 134282 w 1061059"/>
                    <a:gd name="connsiteY9" fmla="*/ 134350 h 612522"/>
                    <a:gd name="connsiteX10" fmla="*/ 8448 w 1061059"/>
                    <a:gd name="connsiteY10" fmla="*/ 587355 h 612522"/>
                    <a:gd name="connsiteX0" fmla="*/ 8448 w 1064825"/>
                    <a:gd name="connsiteY0" fmla="*/ 587267 h 612434"/>
                    <a:gd name="connsiteX1" fmla="*/ 251728 w 1064825"/>
                    <a:gd name="connsiteY1" fmla="*/ 595656 h 612434"/>
                    <a:gd name="connsiteX2" fmla="*/ 260118 w 1064825"/>
                    <a:gd name="connsiteY2" fmla="*/ 343986 h 612434"/>
                    <a:gd name="connsiteX3" fmla="*/ 478231 w 1064825"/>
                    <a:gd name="connsiteY3" fmla="*/ 192986 h 612434"/>
                    <a:gd name="connsiteX4" fmla="*/ 721512 w 1064825"/>
                    <a:gd name="connsiteY4" fmla="*/ 285263 h 612434"/>
                    <a:gd name="connsiteX5" fmla="*/ 788624 w 1064825"/>
                    <a:gd name="connsiteY5" fmla="*/ 612434 h 612434"/>
                    <a:gd name="connsiteX6" fmla="*/ 1048683 w 1064825"/>
                    <a:gd name="connsiteY6" fmla="*/ 595656 h 612434"/>
                    <a:gd name="connsiteX7" fmla="*/ 880903 w 1064825"/>
                    <a:gd name="connsiteY7" fmla="*/ 184596 h 612434"/>
                    <a:gd name="connsiteX8" fmla="*/ 495009 w 1064825"/>
                    <a:gd name="connsiteY8" fmla="*/ 38 h 612434"/>
                    <a:gd name="connsiteX9" fmla="*/ 134282 w 1064825"/>
                    <a:gd name="connsiteY9" fmla="*/ 134262 h 612434"/>
                    <a:gd name="connsiteX10" fmla="*/ 8448 w 1064825"/>
                    <a:gd name="connsiteY10" fmla="*/ 587267 h 612434"/>
                    <a:gd name="connsiteX0" fmla="*/ 8448 w 1061929"/>
                    <a:gd name="connsiteY0" fmla="*/ 590124 h 615291"/>
                    <a:gd name="connsiteX1" fmla="*/ 251728 w 1061929"/>
                    <a:gd name="connsiteY1" fmla="*/ 598513 h 615291"/>
                    <a:gd name="connsiteX2" fmla="*/ 260118 w 1061929"/>
                    <a:gd name="connsiteY2" fmla="*/ 346843 h 615291"/>
                    <a:gd name="connsiteX3" fmla="*/ 478231 w 1061929"/>
                    <a:gd name="connsiteY3" fmla="*/ 195843 h 615291"/>
                    <a:gd name="connsiteX4" fmla="*/ 721512 w 1061929"/>
                    <a:gd name="connsiteY4" fmla="*/ 288120 h 615291"/>
                    <a:gd name="connsiteX5" fmla="*/ 788624 w 1061929"/>
                    <a:gd name="connsiteY5" fmla="*/ 615291 h 615291"/>
                    <a:gd name="connsiteX6" fmla="*/ 1048683 w 1061929"/>
                    <a:gd name="connsiteY6" fmla="*/ 598513 h 615291"/>
                    <a:gd name="connsiteX7" fmla="*/ 864125 w 1061929"/>
                    <a:gd name="connsiteY7" fmla="*/ 137119 h 615291"/>
                    <a:gd name="connsiteX8" fmla="*/ 495009 w 1061929"/>
                    <a:gd name="connsiteY8" fmla="*/ 2895 h 615291"/>
                    <a:gd name="connsiteX9" fmla="*/ 134282 w 1061929"/>
                    <a:gd name="connsiteY9" fmla="*/ 137119 h 615291"/>
                    <a:gd name="connsiteX10" fmla="*/ 8448 w 1061929"/>
                    <a:gd name="connsiteY10" fmla="*/ 590124 h 615291"/>
                    <a:gd name="connsiteX0" fmla="*/ 8448 w 1055926"/>
                    <a:gd name="connsiteY0" fmla="*/ 587267 h 612434"/>
                    <a:gd name="connsiteX1" fmla="*/ 251728 w 1055926"/>
                    <a:gd name="connsiteY1" fmla="*/ 595656 h 612434"/>
                    <a:gd name="connsiteX2" fmla="*/ 260118 w 1055926"/>
                    <a:gd name="connsiteY2" fmla="*/ 343986 h 612434"/>
                    <a:gd name="connsiteX3" fmla="*/ 478231 w 1055926"/>
                    <a:gd name="connsiteY3" fmla="*/ 192986 h 612434"/>
                    <a:gd name="connsiteX4" fmla="*/ 721512 w 1055926"/>
                    <a:gd name="connsiteY4" fmla="*/ 285263 h 612434"/>
                    <a:gd name="connsiteX5" fmla="*/ 788624 w 1055926"/>
                    <a:gd name="connsiteY5" fmla="*/ 612434 h 612434"/>
                    <a:gd name="connsiteX6" fmla="*/ 1048683 w 1055926"/>
                    <a:gd name="connsiteY6" fmla="*/ 595656 h 612434"/>
                    <a:gd name="connsiteX7" fmla="*/ 864125 w 1055926"/>
                    <a:gd name="connsiteY7" fmla="*/ 134262 h 612434"/>
                    <a:gd name="connsiteX8" fmla="*/ 495009 w 1055926"/>
                    <a:gd name="connsiteY8" fmla="*/ 38 h 612434"/>
                    <a:gd name="connsiteX9" fmla="*/ 134282 w 1055926"/>
                    <a:gd name="connsiteY9" fmla="*/ 134262 h 612434"/>
                    <a:gd name="connsiteX10" fmla="*/ 8448 w 1055926"/>
                    <a:gd name="connsiteY10" fmla="*/ 587267 h 612434"/>
                    <a:gd name="connsiteX0" fmla="*/ 8448 w 1055926"/>
                    <a:gd name="connsiteY0" fmla="*/ 587267 h 612434"/>
                    <a:gd name="connsiteX1" fmla="*/ 251728 w 1055926"/>
                    <a:gd name="connsiteY1" fmla="*/ 595656 h 612434"/>
                    <a:gd name="connsiteX2" fmla="*/ 276896 w 1055926"/>
                    <a:gd name="connsiteY2" fmla="*/ 327208 h 612434"/>
                    <a:gd name="connsiteX3" fmla="*/ 478231 w 1055926"/>
                    <a:gd name="connsiteY3" fmla="*/ 192986 h 612434"/>
                    <a:gd name="connsiteX4" fmla="*/ 721512 w 1055926"/>
                    <a:gd name="connsiteY4" fmla="*/ 285263 h 612434"/>
                    <a:gd name="connsiteX5" fmla="*/ 788624 w 1055926"/>
                    <a:gd name="connsiteY5" fmla="*/ 612434 h 612434"/>
                    <a:gd name="connsiteX6" fmla="*/ 1048683 w 1055926"/>
                    <a:gd name="connsiteY6" fmla="*/ 595656 h 612434"/>
                    <a:gd name="connsiteX7" fmla="*/ 864125 w 1055926"/>
                    <a:gd name="connsiteY7" fmla="*/ 134262 h 612434"/>
                    <a:gd name="connsiteX8" fmla="*/ 495009 w 1055926"/>
                    <a:gd name="connsiteY8" fmla="*/ 38 h 612434"/>
                    <a:gd name="connsiteX9" fmla="*/ 134282 w 1055926"/>
                    <a:gd name="connsiteY9" fmla="*/ 134262 h 612434"/>
                    <a:gd name="connsiteX10" fmla="*/ 8448 w 1055926"/>
                    <a:gd name="connsiteY10" fmla="*/ 587267 h 612434"/>
                    <a:gd name="connsiteX0" fmla="*/ 9874 w 1057352"/>
                    <a:gd name="connsiteY0" fmla="*/ 587292 h 612459"/>
                    <a:gd name="connsiteX1" fmla="*/ 253154 w 1057352"/>
                    <a:gd name="connsiteY1" fmla="*/ 595681 h 612459"/>
                    <a:gd name="connsiteX2" fmla="*/ 278322 w 1057352"/>
                    <a:gd name="connsiteY2" fmla="*/ 327233 h 612459"/>
                    <a:gd name="connsiteX3" fmla="*/ 479657 w 1057352"/>
                    <a:gd name="connsiteY3" fmla="*/ 193011 h 612459"/>
                    <a:gd name="connsiteX4" fmla="*/ 722938 w 1057352"/>
                    <a:gd name="connsiteY4" fmla="*/ 285288 h 612459"/>
                    <a:gd name="connsiteX5" fmla="*/ 790050 w 1057352"/>
                    <a:gd name="connsiteY5" fmla="*/ 612459 h 612459"/>
                    <a:gd name="connsiteX6" fmla="*/ 1050109 w 1057352"/>
                    <a:gd name="connsiteY6" fmla="*/ 595681 h 612459"/>
                    <a:gd name="connsiteX7" fmla="*/ 865551 w 1057352"/>
                    <a:gd name="connsiteY7" fmla="*/ 134287 h 612459"/>
                    <a:gd name="connsiteX8" fmla="*/ 496435 w 1057352"/>
                    <a:gd name="connsiteY8" fmla="*/ 63 h 612459"/>
                    <a:gd name="connsiteX9" fmla="*/ 118930 w 1057352"/>
                    <a:gd name="connsiteY9" fmla="*/ 117509 h 612459"/>
                    <a:gd name="connsiteX10" fmla="*/ 9874 w 1057352"/>
                    <a:gd name="connsiteY10" fmla="*/ 587292 h 612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57352" h="612459">
                      <a:moveTo>
                        <a:pt x="9874" y="587292"/>
                      </a:moveTo>
                      <a:cubicBezTo>
                        <a:pt x="95162" y="606866"/>
                        <a:pt x="141302" y="597079"/>
                        <a:pt x="253154" y="595681"/>
                      </a:cubicBezTo>
                      <a:cubicBezTo>
                        <a:pt x="297895" y="543949"/>
                        <a:pt x="240572" y="394345"/>
                        <a:pt x="278322" y="327233"/>
                      </a:cubicBezTo>
                      <a:cubicBezTo>
                        <a:pt x="316073" y="260121"/>
                        <a:pt x="405554" y="205594"/>
                        <a:pt x="479657" y="193011"/>
                      </a:cubicBezTo>
                      <a:cubicBezTo>
                        <a:pt x="553760" y="180428"/>
                        <a:pt x="671206" y="215380"/>
                        <a:pt x="722938" y="285288"/>
                      </a:cubicBezTo>
                      <a:cubicBezTo>
                        <a:pt x="774670" y="355196"/>
                        <a:pt x="752300" y="499208"/>
                        <a:pt x="790050" y="612459"/>
                      </a:cubicBezTo>
                      <a:cubicBezTo>
                        <a:pt x="886523" y="599875"/>
                        <a:pt x="949441" y="608264"/>
                        <a:pt x="1050109" y="595681"/>
                      </a:cubicBezTo>
                      <a:cubicBezTo>
                        <a:pt x="1083666" y="507597"/>
                        <a:pt x="996978" y="239148"/>
                        <a:pt x="865551" y="134287"/>
                      </a:cubicBezTo>
                      <a:cubicBezTo>
                        <a:pt x="734124" y="29426"/>
                        <a:pt x="637650" y="1461"/>
                        <a:pt x="496435" y="63"/>
                      </a:cubicBezTo>
                      <a:cubicBezTo>
                        <a:pt x="355220" y="-1335"/>
                        <a:pt x="200024" y="19638"/>
                        <a:pt x="118930" y="117509"/>
                      </a:cubicBezTo>
                      <a:cubicBezTo>
                        <a:pt x="37837" y="215381"/>
                        <a:pt x="-25080" y="508995"/>
                        <a:pt x="9874" y="58729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이등변 삼각형 23"/>
                <p:cNvSpPr/>
                <p:nvPr/>
              </p:nvSpPr>
              <p:spPr>
                <a:xfrm rot="-1260000">
                  <a:off x="9004546" y="5184396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이등변 삼각형 26"/>
                <p:cNvSpPr/>
                <p:nvPr/>
              </p:nvSpPr>
              <p:spPr>
                <a:xfrm rot="-1260000">
                  <a:off x="8854574" y="5336048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이등변 삼각형 27"/>
                <p:cNvSpPr/>
                <p:nvPr/>
              </p:nvSpPr>
              <p:spPr>
                <a:xfrm rot="-480000">
                  <a:off x="9205758" y="5176832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이등변 삼각형 28"/>
                <p:cNvSpPr/>
                <p:nvPr/>
              </p:nvSpPr>
              <p:spPr>
                <a:xfrm rot="600000">
                  <a:off x="9394342" y="5283999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이등변 삼각형 29"/>
                <p:cNvSpPr/>
                <p:nvPr/>
              </p:nvSpPr>
              <p:spPr>
                <a:xfrm rot="600000">
                  <a:off x="9615819" y="5442835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이등변 삼각형 30"/>
                <p:cNvSpPr/>
                <p:nvPr/>
              </p:nvSpPr>
              <p:spPr>
                <a:xfrm rot="2280000">
                  <a:off x="9754216" y="5599342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2" name="그룹 31"/>
            <p:cNvGrpSpPr/>
            <p:nvPr/>
          </p:nvGrpSpPr>
          <p:grpSpPr>
            <a:xfrm>
              <a:off x="5192562" y="4591622"/>
              <a:ext cx="923336" cy="817289"/>
              <a:chOff x="8798573" y="5176832"/>
              <a:chExt cx="1061541" cy="720623"/>
            </a:xfrm>
          </p:grpSpPr>
          <p:sp>
            <p:nvSpPr>
              <p:cNvPr id="33" name="자유형 32"/>
              <p:cNvSpPr/>
              <p:nvPr/>
            </p:nvSpPr>
            <p:spPr>
              <a:xfrm>
                <a:off x="8798573" y="5284996"/>
                <a:ext cx="1057353" cy="612459"/>
              </a:xfrm>
              <a:custGeom>
                <a:avLst/>
                <a:gdLst>
                  <a:gd name="connsiteX0" fmla="*/ 52359 w 1098592"/>
                  <a:gd name="connsiteY0" fmla="*/ 514446 h 584888"/>
                  <a:gd name="connsiteX1" fmla="*/ 295639 w 1098592"/>
                  <a:gd name="connsiteY1" fmla="*/ 522835 h 584888"/>
                  <a:gd name="connsiteX2" fmla="*/ 320806 w 1098592"/>
                  <a:gd name="connsiteY2" fmla="*/ 204053 h 584888"/>
                  <a:gd name="connsiteX3" fmla="*/ 715089 w 1098592"/>
                  <a:gd name="connsiteY3" fmla="*/ 145331 h 584888"/>
                  <a:gd name="connsiteX4" fmla="*/ 832535 w 1098592"/>
                  <a:gd name="connsiteY4" fmla="*/ 539613 h 584888"/>
                  <a:gd name="connsiteX5" fmla="*/ 1092594 w 1098592"/>
                  <a:gd name="connsiteY5" fmla="*/ 522835 h 584888"/>
                  <a:gd name="connsiteX6" fmla="*/ 933203 w 1098592"/>
                  <a:gd name="connsiteY6" fmla="*/ 61441 h 584888"/>
                  <a:gd name="connsiteX7" fmla="*/ 85915 w 1098592"/>
                  <a:gd name="connsiteY7" fmla="*/ 53052 h 584888"/>
                  <a:gd name="connsiteX8" fmla="*/ 52359 w 1098592"/>
                  <a:gd name="connsiteY8" fmla="*/ 514446 h 584888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683055"/>
                  <a:gd name="connsiteX1" fmla="*/ 270856 w 1069908"/>
                  <a:gd name="connsiteY1" fmla="*/ 645972 h 683055"/>
                  <a:gd name="connsiteX2" fmla="*/ 296023 w 1069908"/>
                  <a:gd name="connsiteY2" fmla="*/ 327190 h 683055"/>
                  <a:gd name="connsiteX3" fmla="*/ 690306 w 1069908"/>
                  <a:gd name="connsiteY3" fmla="*/ 268468 h 683055"/>
                  <a:gd name="connsiteX4" fmla="*/ 807752 w 1069908"/>
                  <a:gd name="connsiteY4" fmla="*/ 662750 h 683055"/>
                  <a:gd name="connsiteX5" fmla="*/ 1067811 w 1069908"/>
                  <a:gd name="connsiteY5" fmla="*/ 645972 h 683055"/>
                  <a:gd name="connsiteX6" fmla="*/ 908420 w 1069908"/>
                  <a:gd name="connsiteY6" fmla="*/ 184578 h 683055"/>
                  <a:gd name="connsiteX7" fmla="*/ 522526 w 1069908"/>
                  <a:gd name="connsiteY7" fmla="*/ 20 h 683055"/>
                  <a:gd name="connsiteX8" fmla="*/ 61132 w 1069908"/>
                  <a:gd name="connsiteY8" fmla="*/ 176189 h 683055"/>
                  <a:gd name="connsiteX9" fmla="*/ 27576 w 1069908"/>
                  <a:gd name="connsiteY9" fmla="*/ 637583 h 683055"/>
                  <a:gd name="connsiteX0" fmla="*/ 27576 w 1098629"/>
                  <a:gd name="connsiteY0" fmla="*/ 637583 h 664569"/>
                  <a:gd name="connsiteX1" fmla="*/ 270856 w 1098629"/>
                  <a:gd name="connsiteY1" fmla="*/ 645972 h 664569"/>
                  <a:gd name="connsiteX2" fmla="*/ 296023 w 1098629"/>
                  <a:gd name="connsiteY2" fmla="*/ 327190 h 664569"/>
                  <a:gd name="connsiteX3" fmla="*/ 690306 w 1098629"/>
                  <a:gd name="connsiteY3" fmla="*/ 268468 h 664569"/>
                  <a:gd name="connsiteX4" fmla="*/ 807752 w 1098629"/>
                  <a:gd name="connsiteY4" fmla="*/ 662750 h 664569"/>
                  <a:gd name="connsiteX5" fmla="*/ 1067811 w 1098629"/>
                  <a:gd name="connsiteY5" fmla="*/ 645972 h 664569"/>
                  <a:gd name="connsiteX6" fmla="*/ 908420 w 1098629"/>
                  <a:gd name="connsiteY6" fmla="*/ 184578 h 664569"/>
                  <a:gd name="connsiteX7" fmla="*/ 522526 w 1098629"/>
                  <a:gd name="connsiteY7" fmla="*/ 20 h 664569"/>
                  <a:gd name="connsiteX8" fmla="*/ 61132 w 1098629"/>
                  <a:gd name="connsiteY8" fmla="*/ 176189 h 664569"/>
                  <a:gd name="connsiteX9" fmla="*/ 27576 w 1098629"/>
                  <a:gd name="connsiteY9" fmla="*/ 637583 h 664569"/>
                  <a:gd name="connsiteX0" fmla="*/ 27576 w 1098629"/>
                  <a:gd name="connsiteY0" fmla="*/ 637583 h 664569"/>
                  <a:gd name="connsiteX1" fmla="*/ 270856 w 1098629"/>
                  <a:gd name="connsiteY1" fmla="*/ 645972 h 664569"/>
                  <a:gd name="connsiteX2" fmla="*/ 296023 w 1098629"/>
                  <a:gd name="connsiteY2" fmla="*/ 327190 h 664569"/>
                  <a:gd name="connsiteX3" fmla="*/ 690306 w 1098629"/>
                  <a:gd name="connsiteY3" fmla="*/ 268468 h 664569"/>
                  <a:gd name="connsiteX4" fmla="*/ 807752 w 1098629"/>
                  <a:gd name="connsiteY4" fmla="*/ 662750 h 664569"/>
                  <a:gd name="connsiteX5" fmla="*/ 1067811 w 1098629"/>
                  <a:gd name="connsiteY5" fmla="*/ 645972 h 664569"/>
                  <a:gd name="connsiteX6" fmla="*/ 908420 w 1098629"/>
                  <a:gd name="connsiteY6" fmla="*/ 184578 h 664569"/>
                  <a:gd name="connsiteX7" fmla="*/ 522526 w 1098629"/>
                  <a:gd name="connsiteY7" fmla="*/ 20 h 664569"/>
                  <a:gd name="connsiteX8" fmla="*/ 61132 w 1098629"/>
                  <a:gd name="connsiteY8" fmla="*/ 176189 h 664569"/>
                  <a:gd name="connsiteX9" fmla="*/ 27576 w 1098629"/>
                  <a:gd name="connsiteY9" fmla="*/ 637583 h 664569"/>
                  <a:gd name="connsiteX0" fmla="*/ 27576 w 1074284"/>
                  <a:gd name="connsiteY0" fmla="*/ 637583 h 664569"/>
                  <a:gd name="connsiteX1" fmla="*/ 270856 w 1074284"/>
                  <a:gd name="connsiteY1" fmla="*/ 645972 h 664569"/>
                  <a:gd name="connsiteX2" fmla="*/ 296023 w 1074284"/>
                  <a:gd name="connsiteY2" fmla="*/ 327190 h 664569"/>
                  <a:gd name="connsiteX3" fmla="*/ 690306 w 1074284"/>
                  <a:gd name="connsiteY3" fmla="*/ 268468 h 664569"/>
                  <a:gd name="connsiteX4" fmla="*/ 807752 w 1074284"/>
                  <a:gd name="connsiteY4" fmla="*/ 662750 h 664569"/>
                  <a:gd name="connsiteX5" fmla="*/ 1067811 w 1074284"/>
                  <a:gd name="connsiteY5" fmla="*/ 645972 h 664569"/>
                  <a:gd name="connsiteX6" fmla="*/ 908420 w 1074284"/>
                  <a:gd name="connsiteY6" fmla="*/ 184578 h 664569"/>
                  <a:gd name="connsiteX7" fmla="*/ 522526 w 1074284"/>
                  <a:gd name="connsiteY7" fmla="*/ 20 h 664569"/>
                  <a:gd name="connsiteX8" fmla="*/ 61132 w 1074284"/>
                  <a:gd name="connsiteY8" fmla="*/ 176189 h 664569"/>
                  <a:gd name="connsiteX9" fmla="*/ 27576 w 1074284"/>
                  <a:gd name="connsiteY9" fmla="*/ 637583 h 664569"/>
                  <a:gd name="connsiteX0" fmla="*/ 27576 w 1074284"/>
                  <a:gd name="connsiteY0" fmla="*/ 637583 h 662750"/>
                  <a:gd name="connsiteX1" fmla="*/ 270856 w 1074284"/>
                  <a:gd name="connsiteY1" fmla="*/ 645972 h 662750"/>
                  <a:gd name="connsiteX2" fmla="*/ 296023 w 1074284"/>
                  <a:gd name="connsiteY2" fmla="*/ 327190 h 662750"/>
                  <a:gd name="connsiteX3" fmla="*/ 690306 w 1074284"/>
                  <a:gd name="connsiteY3" fmla="*/ 268468 h 662750"/>
                  <a:gd name="connsiteX4" fmla="*/ 807752 w 1074284"/>
                  <a:gd name="connsiteY4" fmla="*/ 662750 h 662750"/>
                  <a:gd name="connsiteX5" fmla="*/ 1067811 w 1074284"/>
                  <a:gd name="connsiteY5" fmla="*/ 645972 h 662750"/>
                  <a:gd name="connsiteX6" fmla="*/ 908420 w 1074284"/>
                  <a:gd name="connsiteY6" fmla="*/ 184578 h 662750"/>
                  <a:gd name="connsiteX7" fmla="*/ 522526 w 1074284"/>
                  <a:gd name="connsiteY7" fmla="*/ 20 h 662750"/>
                  <a:gd name="connsiteX8" fmla="*/ 61132 w 1074284"/>
                  <a:gd name="connsiteY8" fmla="*/ 176189 h 662750"/>
                  <a:gd name="connsiteX9" fmla="*/ 27576 w 1074284"/>
                  <a:gd name="connsiteY9" fmla="*/ 637583 h 662750"/>
                  <a:gd name="connsiteX0" fmla="*/ 27576 w 1074284"/>
                  <a:gd name="connsiteY0" fmla="*/ 637583 h 662750"/>
                  <a:gd name="connsiteX1" fmla="*/ 270856 w 1074284"/>
                  <a:gd name="connsiteY1" fmla="*/ 645972 h 662750"/>
                  <a:gd name="connsiteX2" fmla="*/ 296023 w 1074284"/>
                  <a:gd name="connsiteY2" fmla="*/ 327190 h 662750"/>
                  <a:gd name="connsiteX3" fmla="*/ 690306 w 1074284"/>
                  <a:gd name="connsiteY3" fmla="*/ 268468 h 662750"/>
                  <a:gd name="connsiteX4" fmla="*/ 807752 w 1074284"/>
                  <a:gd name="connsiteY4" fmla="*/ 662750 h 662750"/>
                  <a:gd name="connsiteX5" fmla="*/ 1067811 w 1074284"/>
                  <a:gd name="connsiteY5" fmla="*/ 645972 h 662750"/>
                  <a:gd name="connsiteX6" fmla="*/ 908420 w 1074284"/>
                  <a:gd name="connsiteY6" fmla="*/ 184578 h 662750"/>
                  <a:gd name="connsiteX7" fmla="*/ 522526 w 1074284"/>
                  <a:gd name="connsiteY7" fmla="*/ 20 h 662750"/>
                  <a:gd name="connsiteX8" fmla="*/ 61132 w 1074284"/>
                  <a:gd name="connsiteY8" fmla="*/ 176189 h 662750"/>
                  <a:gd name="connsiteX9" fmla="*/ 27576 w 1074284"/>
                  <a:gd name="connsiteY9" fmla="*/ 637583 h 662750"/>
                  <a:gd name="connsiteX0" fmla="*/ 27576 w 1074284"/>
                  <a:gd name="connsiteY0" fmla="*/ 637583 h 662750"/>
                  <a:gd name="connsiteX1" fmla="*/ 270856 w 1074284"/>
                  <a:gd name="connsiteY1" fmla="*/ 645972 h 662750"/>
                  <a:gd name="connsiteX2" fmla="*/ 296023 w 1074284"/>
                  <a:gd name="connsiteY2" fmla="*/ 327190 h 662750"/>
                  <a:gd name="connsiteX3" fmla="*/ 690306 w 1074284"/>
                  <a:gd name="connsiteY3" fmla="*/ 268468 h 662750"/>
                  <a:gd name="connsiteX4" fmla="*/ 807752 w 1074284"/>
                  <a:gd name="connsiteY4" fmla="*/ 662750 h 662750"/>
                  <a:gd name="connsiteX5" fmla="*/ 1067811 w 1074284"/>
                  <a:gd name="connsiteY5" fmla="*/ 645972 h 662750"/>
                  <a:gd name="connsiteX6" fmla="*/ 908420 w 1074284"/>
                  <a:gd name="connsiteY6" fmla="*/ 184578 h 662750"/>
                  <a:gd name="connsiteX7" fmla="*/ 522526 w 1074284"/>
                  <a:gd name="connsiteY7" fmla="*/ 20 h 662750"/>
                  <a:gd name="connsiteX8" fmla="*/ 61132 w 1074284"/>
                  <a:gd name="connsiteY8" fmla="*/ 176189 h 662750"/>
                  <a:gd name="connsiteX9" fmla="*/ 27576 w 1074284"/>
                  <a:gd name="connsiteY9" fmla="*/ 637583 h 662750"/>
                  <a:gd name="connsiteX0" fmla="*/ 27576 w 1074284"/>
                  <a:gd name="connsiteY0" fmla="*/ 637583 h 662750"/>
                  <a:gd name="connsiteX1" fmla="*/ 270856 w 1074284"/>
                  <a:gd name="connsiteY1" fmla="*/ 645972 h 662750"/>
                  <a:gd name="connsiteX2" fmla="*/ 296023 w 1074284"/>
                  <a:gd name="connsiteY2" fmla="*/ 327190 h 662750"/>
                  <a:gd name="connsiteX3" fmla="*/ 690306 w 1074284"/>
                  <a:gd name="connsiteY3" fmla="*/ 268468 h 662750"/>
                  <a:gd name="connsiteX4" fmla="*/ 807752 w 1074284"/>
                  <a:gd name="connsiteY4" fmla="*/ 662750 h 662750"/>
                  <a:gd name="connsiteX5" fmla="*/ 1067811 w 1074284"/>
                  <a:gd name="connsiteY5" fmla="*/ 645972 h 662750"/>
                  <a:gd name="connsiteX6" fmla="*/ 908420 w 1074284"/>
                  <a:gd name="connsiteY6" fmla="*/ 184578 h 662750"/>
                  <a:gd name="connsiteX7" fmla="*/ 522526 w 1074284"/>
                  <a:gd name="connsiteY7" fmla="*/ 20 h 662750"/>
                  <a:gd name="connsiteX8" fmla="*/ 61132 w 1074284"/>
                  <a:gd name="connsiteY8" fmla="*/ 176189 h 662750"/>
                  <a:gd name="connsiteX9" fmla="*/ 27576 w 1074284"/>
                  <a:gd name="connsiteY9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96023 w 1077953"/>
                  <a:gd name="connsiteY2" fmla="*/ 327190 h 662750"/>
                  <a:gd name="connsiteX3" fmla="*/ 690306 w 1077953"/>
                  <a:gd name="connsiteY3" fmla="*/ 268468 h 662750"/>
                  <a:gd name="connsiteX4" fmla="*/ 807752 w 1077953"/>
                  <a:gd name="connsiteY4" fmla="*/ 662750 h 662750"/>
                  <a:gd name="connsiteX5" fmla="*/ 1067811 w 1077953"/>
                  <a:gd name="connsiteY5" fmla="*/ 645972 h 662750"/>
                  <a:gd name="connsiteX6" fmla="*/ 958754 w 1077953"/>
                  <a:gd name="connsiteY6" fmla="*/ 159411 h 662750"/>
                  <a:gd name="connsiteX7" fmla="*/ 522526 w 1077953"/>
                  <a:gd name="connsiteY7" fmla="*/ 20 h 662750"/>
                  <a:gd name="connsiteX8" fmla="*/ 61132 w 1077953"/>
                  <a:gd name="connsiteY8" fmla="*/ 176189 h 662750"/>
                  <a:gd name="connsiteX9" fmla="*/ 27576 w 1077953"/>
                  <a:gd name="connsiteY9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96023 w 1077953"/>
                  <a:gd name="connsiteY2" fmla="*/ 327190 h 662750"/>
                  <a:gd name="connsiteX3" fmla="*/ 740640 w 1077953"/>
                  <a:gd name="connsiteY3" fmla="*/ 251690 h 662750"/>
                  <a:gd name="connsiteX4" fmla="*/ 807752 w 1077953"/>
                  <a:gd name="connsiteY4" fmla="*/ 662750 h 662750"/>
                  <a:gd name="connsiteX5" fmla="*/ 1067811 w 1077953"/>
                  <a:gd name="connsiteY5" fmla="*/ 645972 h 662750"/>
                  <a:gd name="connsiteX6" fmla="*/ 958754 w 1077953"/>
                  <a:gd name="connsiteY6" fmla="*/ 159411 h 662750"/>
                  <a:gd name="connsiteX7" fmla="*/ 522526 w 1077953"/>
                  <a:gd name="connsiteY7" fmla="*/ 20 h 662750"/>
                  <a:gd name="connsiteX8" fmla="*/ 61132 w 1077953"/>
                  <a:gd name="connsiteY8" fmla="*/ 176189 h 662750"/>
                  <a:gd name="connsiteX9" fmla="*/ 27576 w 1077953"/>
                  <a:gd name="connsiteY9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96023 w 1077953"/>
                  <a:gd name="connsiteY2" fmla="*/ 327190 h 662750"/>
                  <a:gd name="connsiteX3" fmla="*/ 472192 w 1077953"/>
                  <a:gd name="connsiteY3" fmla="*/ 167801 h 662750"/>
                  <a:gd name="connsiteX4" fmla="*/ 740640 w 1077953"/>
                  <a:gd name="connsiteY4" fmla="*/ 251690 h 662750"/>
                  <a:gd name="connsiteX5" fmla="*/ 807752 w 1077953"/>
                  <a:gd name="connsiteY5" fmla="*/ 662750 h 662750"/>
                  <a:gd name="connsiteX6" fmla="*/ 1067811 w 1077953"/>
                  <a:gd name="connsiteY6" fmla="*/ 645972 h 662750"/>
                  <a:gd name="connsiteX7" fmla="*/ 958754 w 1077953"/>
                  <a:gd name="connsiteY7" fmla="*/ 159411 h 662750"/>
                  <a:gd name="connsiteX8" fmla="*/ 522526 w 1077953"/>
                  <a:gd name="connsiteY8" fmla="*/ 20 h 662750"/>
                  <a:gd name="connsiteX9" fmla="*/ 61132 w 1077953"/>
                  <a:gd name="connsiteY9" fmla="*/ 176189 h 662750"/>
                  <a:gd name="connsiteX10" fmla="*/ 27576 w 1077953"/>
                  <a:gd name="connsiteY10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96023 w 1077953"/>
                  <a:gd name="connsiteY2" fmla="*/ 327190 h 662750"/>
                  <a:gd name="connsiteX3" fmla="*/ 497359 w 1077953"/>
                  <a:gd name="connsiteY3" fmla="*/ 243302 h 662750"/>
                  <a:gd name="connsiteX4" fmla="*/ 740640 w 1077953"/>
                  <a:gd name="connsiteY4" fmla="*/ 251690 h 662750"/>
                  <a:gd name="connsiteX5" fmla="*/ 807752 w 1077953"/>
                  <a:gd name="connsiteY5" fmla="*/ 662750 h 662750"/>
                  <a:gd name="connsiteX6" fmla="*/ 1067811 w 1077953"/>
                  <a:gd name="connsiteY6" fmla="*/ 645972 h 662750"/>
                  <a:gd name="connsiteX7" fmla="*/ 958754 w 1077953"/>
                  <a:gd name="connsiteY7" fmla="*/ 159411 h 662750"/>
                  <a:gd name="connsiteX8" fmla="*/ 522526 w 1077953"/>
                  <a:gd name="connsiteY8" fmla="*/ 20 h 662750"/>
                  <a:gd name="connsiteX9" fmla="*/ 61132 w 1077953"/>
                  <a:gd name="connsiteY9" fmla="*/ 176189 h 662750"/>
                  <a:gd name="connsiteX10" fmla="*/ 27576 w 1077953"/>
                  <a:gd name="connsiteY10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79246 w 1077953"/>
                  <a:gd name="connsiteY2" fmla="*/ 394302 h 662750"/>
                  <a:gd name="connsiteX3" fmla="*/ 497359 w 1077953"/>
                  <a:gd name="connsiteY3" fmla="*/ 243302 h 662750"/>
                  <a:gd name="connsiteX4" fmla="*/ 740640 w 1077953"/>
                  <a:gd name="connsiteY4" fmla="*/ 251690 h 662750"/>
                  <a:gd name="connsiteX5" fmla="*/ 807752 w 1077953"/>
                  <a:gd name="connsiteY5" fmla="*/ 662750 h 662750"/>
                  <a:gd name="connsiteX6" fmla="*/ 1067811 w 1077953"/>
                  <a:gd name="connsiteY6" fmla="*/ 645972 h 662750"/>
                  <a:gd name="connsiteX7" fmla="*/ 958754 w 1077953"/>
                  <a:gd name="connsiteY7" fmla="*/ 159411 h 662750"/>
                  <a:gd name="connsiteX8" fmla="*/ 522526 w 1077953"/>
                  <a:gd name="connsiteY8" fmla="*/ 20 h 662750"/>
                  <a:gd name="connsiteX9" fmla="*/ 61132 w 1077953"/>
                  <a:gd name="connsiteY9" fmla="*/ 176189 h 662750"/>
                  <a:gd name="connsiteX10" fmla="*/ 27576 w 1077953"/>
                  <a:gd name="connsiteY10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79246 w 1077953"/>
                  <a:gd name="connsiteY2" fmla="*/ 394302 h 662750"/>
                  <a:gd name="connsiteX3" fmla="*/ 497359 w 1077953"/>
                  <a:gd name="connsiteY3" fmla="*/ 243302 h 662750"/>
                  <a:gd name="connsiteX4" fmla="*/ 740640 w 1077953"/>
                  <a:gd name="connsiteY4" fmla="*/ 335579 h 662750"/>
                  <a:gd name="connsiteX5" fmla="*/ 807752 w 1077953"/>
                  <a:gd name="connsiteY5" fmla="*/ 662750 h 662750"/>
                  <a:gd name="connsiteX6" fmla="*/ 1067811 w 1077953"/>
                  <a:gd name="connsiteY6" fmla="*/ 645972 h 662750"/>
                  <a:gd name="connsiteX7" fmla="*/ 958754 w 1077953"/>
                  <a:gd name="connsiteY7" fmla="*/ 159411 h 662750"/>
                  <a:gd name="connsiteX8" fmla="*/ 522526 w 1077953"/>
                  <a:gd name="connsiteY8" fmla="*/ 20 h 662750"/>
                  <a:gd name="connsiteX9" fmla="*/ 61132 w 1077953"/>
                  <a:gd name="connsiteY9" fmla="*/ 176189 h 662750"/>
                  <a:gd name="connsiteX10" fmla="*/ 27576 w 1077953"/>
                  <a:gd name="connsiteY10" fmla="*/ 637583 h 662750"/>
                  <a:gd name="connsiteX0" fmla="*/ 8545 w 1058922"/>
                  <a:gd name="connsiteY0" fmla="*/ 637582 h 662749"/>
                  <a:gd name="connsiteX1" fmla="*/ 251825 w 1058922"/>
                  <a:gd name="connsiteY1" fmla="*/ 645971 h 662749"/>
                  <a:gd name="connsiteX2" fmla="*/ 260215 w 1058922"/>
                  <a:gd name="connsiteY2" fmla="*/ 394301 h 662749"/>
                  <a:gd name="connsiteX3" fmla="*/ 478328 w 1058922"/>
                  <a:gd name="connsiteY3" fmla="*/ 243301 h 662749"/>
                  <a:gd name="connsiteX4" fmla="*/ 721609 w 1058922"/>
                  <a:gd name="connsiteY4" fmla="*/ 335578 h 662749"/>
                  <a:gd name="connsiteX5" fmla="*/ 788721 w 1058922"/>
                  <a:gd name="connsiteY5" fmla="*/ 662749 h 662749"/>
                  <a:gd name="connsiteX6" fmla="*/ 1048780 w 1058922"/>
                  <a:gd name="connsiteY6" fmla="*/ 645971 h 662749"/>
                  <a:gd name="connsiteX7" fmla="*/ 939723 w 1058922"/>
                  <a:gd name="connsiteY7" fmla="*/ 159410 h 662749"/>
                  <a:gd name="connsiteX8" fmla="*/ 503495 w 1058922"/>
                  <a:gd name="connsiteY8" fmla="*/ 19 h 662749"/>
                  <a:gd name="connsiteX9" fmla="*/ 134379 w 1058922"/>
                  <a:gd name="connsiteY9" fmla="*/ 184577 h 662749"/>
                  <a:gd name="connsiteX10" fmla="*/ 8545 w 1058922"/>
                  <a:gd name="connsiteY10" fmla="*/ 637582 h 662749"/>
                  <a:gd name="connsiteX0" fmla="*/ 8448 w 1058825"/>
                  <a:gd name="connsiteY0" fmla="*/ 587267 h 612434"/>
                  <a:gd name="connsiteX1" fmla="*/ 251728 w 1058825"/>
                  <a:gd name="connsiteY1" fmla="*/ 595656 h 612434"/>
                  <a:gd name="connsiteX2" fmla="*/ 260118 w 1058825"/>
                  <a:gd name="connsiteY2" fmla="*/ 343986 h 612434"/>
                  <a:gd name="connsiteX3" fmla="*/ 478231 w 1058825"/>
                  <a:gd name="connsiteY3" fmla="*/ 192986 h 612434"/>
                  <a:gd name="connsiteX4" fmla="*/ 721512 w 1058825"/>
                  <a:gd name="connsiteY4" fmla="*/ 285263 h 612434"/>
                  <a:gd name="connsiteX5" fmla="*/ 788624 w 1058825"/>
                  <a:gd name="connsiteY5" fmla="*/ 612434 h 612434"/>
                  <a:gd name="connsiteX6" fmla="*/ 1048683 w 1058825"/>
                  <a:gd name="connsiteY6" fmla="*/ 595656 h 612434"/>
                  <a:gd name="connsiteX7" fmla="*/ 939626 w 1058825"/>
                  <a:gd name="connsiteY7" fmla="*/ 109095 h 612434"/>
                  <a:gd name="connsiteX8" fmla="*/ 495009 w 1058825"/>
                  <a:gd name="connsiteY8" fmla="*/ 38 h 612434"/>
                  <a:gd name="connsiteX9" fmla="*/ 134282 w 1058825"/>
                  <a:gd name="connsiteY9" fmla="*/ 134262 h 612434"/>
                  <a:gd name="connsiteX10" fmla="*/ 8448 w 1058825"/>
                  <a:gd name="connsiteY10" fmla="*/ 587267 h 612434"/>
                  <a:gd name="connsiteX0" fmla="*/ 8448 w 1054778"/>
                  <a:gd name="connsiteY0" fmla="*/ 587267 h 612434"/>
                  <a:gd name="connsiteX1" fmla="*/ 251728 w 1054778"/>
                  <a:gd name="connsiteY1" fmla="*/ 595656 h 612434"/>
                  <a:gd name="connsiteX2" fmla="*/ 260118 w 1054778"/>
                  <a:gd name="connsiteY2" fmla="*/ 343986 h 612434"/>
                  <a:gd name="connsiteX3" fmla="*/ 478231 w 1054778"/>
                  <a:gd name="connsiteY3" fmla="*/ 192986 h 612434"/>
                  <a:gd name="connsiteX4" fmla="*/ 721512 w 1054778"/>
                  <a:gd name="connsiteY4" fmla="*/ 285263 h 612434"/>
                  <a:gd name="connsiteX5" fmla="*/ 788624 w 1054778"/>
                  <a:gd name="connsiteY5" fmla="*/ 612434 h 612434"/>
                  <a:gd name="connsiteX6" fmla="*/ 1048683 w 1054778"/>
                  <a:gd name="connsiteY6" fmla="*/ 595656 h 612434"/>
                  <a:gd name="connsiteX7" fmla="*/ 880903 w 1054778"/>
                  <a:gd name="connsiteY7" fmla="*/ 184596 h 612434"/>
                  <a:gd name="connsiteX8" fmla="*/ 495009 w 1054778"/>
                  <a:gd name="connsiteY8" fmla="*/ 38 h 612434"/>
                  <a:gd name="connsiteX9" fmla="*/ 134282 w 1054778"/>
                  <a:gd name="connsiteY9" fmla="*/ 134262 h 612434"/>
                  <a:gd name="connsiteX10" fmla="*/ 8448 w 1054778"/>
                  <a:gd name="connsiteY10" fmla="*/ 587267 h 612434"/>
                  <a:gd name="connsiteX0" fmla="*/ 8448 w 1054778"/>
                  <a:gd name="connsiteY0" fmla="*/ 587355 h 612522"/>
                  <a:gd name="connsiteX1" fmla="*/ 251728 w 1054778"/>
                  <a:gd name="connsiteY1" fmla="*/ 595744 h 612522"/>
                  <a:gd name="connsiteX2" fmla="*/ 260118 w 1054778"/>
                  <a:gd name="connsiteY2" fmla="*/ 344074 h 612522"/>
                  <a:gd name="connsiteX3" fmla="*/ 478231 w 1054778"/>
                  <a:gd name="connsiteY3" fmla="*/ 193074 h 612522"/>
                  <a:gd name="connsiteX4" fmla="*/ 721512 w 1054778"/>
                  <a:gd name="connsiteY4" fmla="*/ 285351 h 612522"/>
                  <a:gd name="connsiteX5" fmla="*/ 788624 w 1054778"/>
                  <a:gd name="connsiteY5" fmla="*/ 612522 h 612522"/>
                  <a:gd name="connsiteX6" fmla="*/ 1048683 w 1054778"/>
                  <a:gd name="connsiteY6" fmla="*/ 595744 h 612522"/>
                  <a:gd name="connsiteX7" fmla="*/ 880903 w 1054778"/>
                  <a:gd name="connsiteY7" fmla="*/ 184684 h 612522"/>
                  <a:gd name="connsiteX8" fmla="*/ 495009 w 1054778"/>
                  <a:gd name="connsiteY8" fmla="*/ 126 h 612522"/>
                  <a:gd name="connsiteX9" fmla="*/ 134282 w 1054778"/>
                  <a:gd name="connsiteY9" fmla="*/ 134350 h 612522"/>
                  <a:gd name="connsiteX10" fmla="*/ 8448 w 1054778"/>
                  <a:gd name="connsiteY10" fmla="*/ 587355 h 612522"/>
                  <a:gd name="connsiteX0" fmla="*/ 8448 w 1061059"/>
                  <a:gd name="connsiteY0" fmla="*/ 587355 h 612522"/>
                  <a:gd name="connsiteX1" fmla="*/ 251728 w 1061059"/>
                  <a:gd name="connsiteY1" fmla="*/ 595744 h 612522"/>
                  <a:gd name="connsiteX2" fmla="*/ 260118 w 1061059"/>
                  <a:gd name="connsiteY2" fmla="*/ 344074 h 612522"/>
                  <a:gd name="connsiteX3" fmla="*/ 478231 w 1061059"/>
                  <a:gd name="connsiteY3" fmla="*/ 193074 h 612522"/>
                  <a:gd name="connsiteX4" fmla="*/ 721512 w 1061059"/>
                  <a:gd name="connsiteY4" fmla="*/ 285351 h 612522"/>
                  <a:gd name="connsiteX5" fmla="*/ 788624 w 1061059"/>
                  <a:gd name="connsiteY5" fmla="*/ 612522 h 612522"/>
                  <a:gd name="connsiteX6" fmla="*/ 1048683 w 1061059"/>
                  <a:gd name="connsiteY6" fmla="*/ 595744 h 612522"/>
                  <a:gd name="connsiteX7" fmla="*/ 880903 w 1061059"/>
                  <a:gd name="connsiteY7" fmla="*/ 184684 h 612522"/>
                  <a:gd name="connsiteX8" fmla="*/ 495009 w 1061059"/>
                  <a:gd name="connsiteY8" fmla="*/ 126 h 612522"/>
                  <a:gd name="connsiteX9" fmla="*/ 134282 w 1061059"/>
                  <a:gd name="connsiteY9" fmla="*/ 134350 h 612522"/>
                  <a:gd name="connsiteX10" fmla="*/ 8448 w 1061059"/>
                  <a:gd name="connsiteY10" fmla="*/ 587355 h 612522"/>
                  <a:gd name="connsiteX0" fmla="*/ 8448 w 1064825"/>
                  <a:gd name="connsiteY0" fmla="*/ 587267 h 612434"/>
                  <a:gd name="connsiteX1" fmla="*/ 251728 w 1064825"/>
                  <a:gd name="connsiteY1" fmla="*/ 595656 h 612434"/>
                  <a:gd name="connsiteX2" fmla="*/ 260118 w 1064825"/>
                  <a:gd name="connsiteY2" fmla="*/ 343986 h 612434"/>
                  <a:gd name="connsiteX3" fmla="*/ 478231 w 1064825"/>
                  <a:gd name="connsiteY3" fmla="*/ 192986 h 612434"/>
                  <a:gd name="connsiteX4" fmla="*/ 721512 w 1064825"/>
                  <a:gd name="connsiteY4" fmla="*/ 285263 h 612434"/>
                  <a:gd name="connsiteX5" fmla="*/ 788624 w 1064825"/>
                  <a:gd name="connsiteY5" fmla="*/ 612434 h 612434"/>
                  <a:gd name="connsiteX6" fmla="*/ 1048683 w 1064825"/>
                  <a:gd name="connsiteY6" fmla="*/ 595656 h 612434"/>
                  <a:gd name="connsiteX7" fmla="*/ 880903 w 1064825"/>
                  <a:gd name="connsiteY7" fmla="*/ 184596 h 612434"/>
                  <a:gd name="connsiteX8" fmla="*/ 495009 w 1064825"/>
                  <a:gd name="connsiteY8" fmla="*/ 38 h 612434"/>
                  <a:gd name="connsiteX9" fmla="*/ 134282 w 1064825"/>
                  <a:gd name="connsiteY9" fmla="*/ 134262 h 612434"/>
                  <a:gd name="connsiteX10" fmla="*/ 8448 w 1064825"/>
                  <a:gd name="connsiteY10" fmla="*/ 587267 h 612434"/>
                  <a:gd name="connsiteX0" fmla="*/ 8448 w 1061929"/>
                  <a:gd name="connsiteY0" fmla="*/ 590124 h 615291"/>
                  <a:gd name="connsiteX1" fmla="*/ 251728 w 1061929"/>
                  <a:gd name="connsiteY1" fmla="*/ 598513 h 615291"/>
                  <a:gd name="connsiteX2" fmla="*/ 260118 w 1061929"/>
                  <a:gd name="connsiteY2" fmla="*/ 346843 h 615291"/>
                  <a:gd name="connsiteX3" fmla="*/ 478231 w 1061929"/>
                  <a:gd name="connsiteY3" fmla="*/ 195843 h 615291"/>
                  <a:gd name="connsiteX4" fmla="*/ 721512 w 1061929"/>
                  <a:gd name="connsiteY4" fmla="*/ 288120 h 615291"/>
                  <a:gd name="connsiteX5" fmla="*/ 788624 w 1061929"/>
                  <a:gd name="connsiteY5" fmla="*/ 615291 h 615291"/>
                  <a:gd name="connsiteX6" fmla="*/ 1048683 w 1061929"/>
                  <a:gd name="connsiteY6" fmla="*/ 598513 h 615291"/>
                  <a:gd name="connsiteX7" fmla="*/ 864125 w 1061929"/>
                  <a:gd name="connsiteY7" fmla="*/ 137119 h 615291"/>
                  <a:gd name="connsiteX8" fmla="*/ 495009 w 1061929"/>
                  <a:gd name="connsiteY8" fmla="*/ 2895 h 615291"/>
                  <a:gd name="connsiteX9" fmla="*/ 134282 w 1061929"/>
                  <a:gd name="connsiteY9" fmla="*/ 137119 h 615291"/>
                  <a:gd name="connsiteX10" fmla="*/ 8448 w 1061929"/>
                  <a:gd name="connsiteY10" fmla="*/ 590124 h 615291"/>
                  <a:gd name="connsiteX0" fmla="*/ 8448 w 1055926"/>
                  <a:gd name="connsiteY0" fmla="*/ 587267 h 612434"/>
                  <a:gd name="connsiteX1" fmla="*/ 251728 w 1055926"/>
                  <a:gd name="connsiteY1" fmla="*/ 595656 h 612434"/>
                  <a:gd name="connsiteX2" fmla="*/ 260118 w 1055926"/>
                  <a:gd name="connsiteY2" fmla="*/ 343986 h 612434"/>
                  <a:gd name="connsiteX3" fmla="*/ 478231 w 1055926"/>
                  <a:gd name="connsiteY3" fmla="*/ 192986 h 612434"/>
                  <a:gd name="connsiteX4" fmla="*/ 721512 w 1055926"/>
                  <a:gd name="connsiteY4" fmla="*/ 285263 h 612434"/>
                  <a:gd name="connsiteX5" fmla="*/ 788624 w 1055926"/>
                  <a:gd name="connsiteY5" fmla="*/ 612434 h 612434"/>
                  <a:gd name="connsiteX6" fmla="*/ 1048683 w 1055926"/>
                  <a:gd name="connsiteY6" fmla="*/ 595656 h 612434"/>
                  <a:gd name="connsiteX7" fmla="*/ 864125 w 1055926"/>
                  <a:gd name="connsiteY7" fmla="*/ 134262 h 612434"/>
                  <a:gd name="connsiteX8" fmla="*/ 495009 w 1055926"/>
                  <a:gd name="connsiteY8" fmla="*/ 38 h 612434"/>
                  <a:gd name="connsiteX9" fmla="*/ 134282 w 1055926"/>
                  <a:gd name="connsiteY9" fmla="*/ 134262 h 612434"/>
                  <a:gd name="connsiteX10" fmla="*/ 8448 w 1055926"/>
                  <a:gd name="connsiteY10" fmla="*/ 587267 h 612434"/>
                  <a:gd name="connsiteX0" fmla="*/ 8448 w 1055926"/>
                  <a:gd name="connsiteY0" fmla="*/ 587267 h 612434"/>
                  <a:gd name="connsiteX1" fmla="*/ 251728 w 1055926"/>
                  <a:gd name="connsiteY1" fmla="*/ 595656 h 612434"/>
                  <a:gd name="connsiteX2" fmla="*/ 276896 w 1055926"/>
                  <a:gd name="connsiteY2" fmla="*/ 327208 h 612434"/>
                  <a:gd name="connsiteX3" fmla="*/ 478231 w 1055926"/>
                  <a:gd name="connsiteY3" fmla="*/ 192986 h 612434"/>
                  <a:gd name="connsiteX4" fmla="*/ 721512 w 1055926"/>
                  <a:gd name="connsiteY4" fmla="*/ 285263 h 612434"/>
                  <a:gd name="connsiteX5" fmla="*/ 788624 w 1055926"/>
                  <a:gd name="connsiteY5" fmla="*/ 612434 h 612434"/>
                  <a:gd name="connsiteX6" fmla="*/ 1048683 w 1055926"/>
                  <a:gd name="connsiteY6" fmla="*/ 595656 h 612434"/>
                  <a:gd name="connsiteX7" fmla="*/ 864125 w 1055926"/>
                  <a:gd name="connsiteY7" fmla="*/ 134262 h 612434"/>
                  <a:gd name="connsiteX8" fmla="*/ 495009 w 1055926"/>
                  <a:gd name="connsiteY8" fmla="*/ 38 h 612434"/>
                  <a:gd name="connsiteX9" fmla="*/ 134282 w 1055926"/>
                  <a:gd name="connsiteY9" fmla="*/ 134262 h 612434"/>
                  <a:gd name="connsiteX10" fmla="*/ 8448 w 1055926"/>
                  <a:gd name="connsiteY10" fmla="*/ 587267 h 612434"/>
                  <a:gd name="connsiteX0" fmla="*/ 9874 w 1057352"/>
                  <a:gd name="connsiteY0" fmla="*/ 587292 h 612459"/>
                  <a:gd name="connsiteX1" fmla="*/ 253154 w 1057352"/>
                  <a:gd name="connsiteY1" fmla="*/ 595681 h 612459"/>
                  <a:gd name="connsiteX2" fmla="*/ 278322 w 1057352"/>
                  <a:gd name="connsiteY2" fmla="*/ 327233 h 612459"/>
                  <a:gd name="connsiteX3" fmla="*/ 479657 w 1057352"/>
                  <a:gd name="connsiteY3" fmla="*/ 193011 h 612459"/>
                  <a:gd name="connsiteX4" fmla="*/ 722938 w 1057352"/>
                  <a:gd name="connsiteY4" fmla="*/ 285288 h 612459"/>
                  <a:gd name="connsiteX5" fmla="*/ 790050 w 1057352"/>
                  <a:gd name="connsiteY5" fmla="*/ 612459 h 612459"/>
                  <a:gd name="connsiteX6" fmla="*/ 1050109 w 1057352"/>
                  <a:gd name="connsiteY6" fmla="*/ 595681 h 612459"/>
                  <a:gd name="connsiteX7" fmla="*/ 865551 w 1057352"/>
                  <a:gd name="connsiteY7" fmla="*/ 134287 h 612459"/>
                  <a:gd name="connsiteX8" fmla="*/ 496435 w 1057352"/>
                  <a:gd name="connsiteY8" fmla="*/ 63 h 612459"/>
                  <a:gd name="connsiteX9" fmla="*/ 118930 w 1057352"/>
                  <a:gd name="connsiteY9" fmla="*/ 117509 h 612459"/>
                  <a:gd name="connsiteX10" fmla="*/ 9874 w 1057352"/>
                  <a:gd name="connsiteY10" fmla="*/ 587292 h 612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7352" h="612459">
                    <a:moveTo>
                      <a:pt x="9874" y="587292"/>
                    </a:moveTo>
                    <a:cubicBezTo>
                      <a:pt x="95162" y="606866"/>
                      <a:pt x="141302" y="597079"/>
                      <a:pt x="253154" y="595681"/>
                    </a:cubicBezTo>
                    <a:cubicBezTo>
                      <a:pt x="297895" y="543949"/>
                      <a:pt x="240572" y="394345"/>
                      <a:pt x="278322" y="327233"/>
                    </a:cubicBezTo>
                    <a:cubicBezTo>
                      <a:pt x="316073" y="260121"/>
                      <a:pt x="405554" y="205594"/>
                      <a:pt x="479657" y="193011"/>
                    </a:cubicBezTo>
                    <a:cubicBezTo>
                      <a:pt x="553760" y="180428"/>
                      <a:pt x="671206" y="215380"/>
                      <a:pt x="722938" y="285288"/>
                    </a:cubicBezTo>
                    <a:cubicBezTo>
                      <a:pt x="774670" y="355196"/>
                      <a:pt x="752300" y="499208"/>
                      <a:pt x="790050" y="612459"/>
                    </a:cubicBezTo>
                    <a:cubicBezTo>
                      <a:pt x="886523" y="599875"/>
                      <a:pt x="949441" y="608264"/>
                      <a:pt x="1050109" y="595681"/>
                    </a:cubicBezTo>
                    <a:cubicBezTo>
                      <a:pt x="1083666" y="507597"/>
                      <a:pt x="996978" y="239148"/>
                      <a:pt x="865551" y="134287"/>
                    </a:cubicBezTo>
                    <a:cubicBezTo>
                      <a:pt x="734124" y="29426"/>
                      <a:pt x="637650" y="1461"/>
                      <a:pt x="496435" y="63"/>
                    </a:cubicBezTo>
                    <a:cubicBezTo>
                      <a:pt x="355220" y="-1335"/>
                      <a:pt x="200024" y="19638"/>
                      <a:pt x="118930" y="117509"/>
                    </a:cubicBezTo>
                    <a:cubicBezTo>
                      <a:pt x="37837" y="215381"/>
                      <a:pt x="-25080" y="508995"/>
                      <a:pt x="9874" y="58729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 rot="-1260000">
                <a:off x="9004546" y="5184396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이등변 삼각형 34"/>
              <p:cNvSpPr/>
              <p:nvPr/>
            </p:nvSpPr>
            <p:spPr>
              <a:xfrm rot="-1260000">
                <a:off x="8854574" y="5336048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이등변 삼각형 35"/>
              <p:cNvSpPr/>
              <p:nvPr/>
            </p:nvSpPr>
            <p:spPr>
              <a:xfrm rot="-480000">
                <a:off x="9205758" y="5176832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이등변 삼각형 36"/>
              <p:cNvSpPr/>
              <p:nvPr/>
            </p:nvSpPr>
            <p:spPr>
              <a:xfrm rot="600000">
                <a:off x="9394342" y="5283999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이등변 삼각형 37"/>
              <p:cNvSpPr/>
              <p:nvPr/>
            </p:nvSpPr>
            <p:spPr>
              <a:xfrm rot="600000">
                <a:off x="9615819" y="5442835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이등변 삼각형 38"/>
              <p:cNvSpPr/>
              <p:nvPr/>
            </p:nvSpPr>
            <p:spPr>
              <a:xfrm rot="2280000">
                <a:off x="9754216" y="5599342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296533" y="4444852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/>
          <p:cNvGrpSpPr/>
          <p:nvPr/>
        </p:nvGrpSpPr>
        <p:grpSpPr>
          <a:xfrm rot="20442428">
            <a:off x="4897703" y="4680452"/>
            <a:ext cx="430763" cy="404433"/>
            <a:chOff x="8288323" y="4694031"/>
            <a:chExt cx="430763" cy="404433"/>
          </a:xfrm>
        </p:grpSpPr>
        <p:sp>
          <p:nvSpPr>
            <p:cNvPr id="42" name="자유형 41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6478500"/>
              </p:ext>
            </p:extLst>
          </p:nvPr>
        </p:nvGraphicFramePr>
        <p:xfrm>
          <a:off x="7808397" y="4469476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03201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고드름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16242313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천장에 매달려있는 고드름으로 캐릭터가 일정 범위 내에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접근하게 되면 천장에서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0922024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일정 범위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만큼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050" name="Picture 2" descr="icicle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0745" y="904848"/>
            <a:ext cx="2933929" cy="24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707968" y="4283279"/>
            <a:ext cx="2765074" cy="1891018"/>
            <a:chOff x="3216276" y="3847090"/>
            <a:chExt cx="3890282" cy="2192983"/>
          </a:xfrm>
        </p:grpSpPr>
        <p:sp>
          <p:nvSpPr>
            <p:cNvPr id="7" name="자유형 6"/>
            <p:cNvSpPr/>
            <p:nvPr/>
          </p:nvSpPr>
          <p:spPr>
            <a:xfrm rot="10800000" flipV="1">
              <a:off x="3216277" y="3847090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216276" y="5771625"/>
              <a:ext cx="3890282" cy="2684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이등변 삼각형 2"/>
            <p:cNvSpPr/>
            <p:nvPr/>
          </p:nvSpPr>
          <p:spPr>
            <a:xfrm flipV="1">
              <a:off x="4874004" y="4089547"/>
              <a:ext cx="134224" cy="426017"/>
            </a:xfrm>
            <a:prstGeom prst="triangle">
              <a:avLst/>
            </a:prstGeom>
            <a:solidFill>
              <a:srgbClr val="CAD6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flipV="1">
              <a:off x="5856057" y="4238011"/>
              <a:ext cx="134224" cy="426017"/>
            </a:xfrm>
            <a:prstGeom prst="triangle">
              <a:avLst/>
            </a:prstGeom>
            <a:solidFill>
              <a:srgbClr val="CAD6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아래쪽 화살표 12"/>
          <p:cNvSpPr/>
          <p:nvPr/>
        </p:nvSpPr>
        <p:spPr>
          <a:xfrm rot="16200000">
            <a:off x="3718388" y="5097925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574457" y="5510878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399124" y="4283279"/>
            <a:ext cx="2765074" cy="1891018"/>
            <a:chOff x="4399124" y="4283279"/>
            <a:chExt cx="2765074" cy="1891018"/>
          </a:xfrm>
        </p:grpSpPr>
        <p:sp>
          <p:nvSpPr>
            <p:cNvPr id="15" name="자유형 14"/>
            <p:cNvSpPr/>
            <p:nvPr/>
          </p:nvSpPr>
          <p:spPr>
            <a:xfrm rot="10800000" flipV="1">
              <a:off x="4399125" y="4283279"/>
              <a:ext cx="2765073" cy="520770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399124" y="5942813"/>
              <a:ext cx="2765074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/>
            <p:cNvSpPr/>
            <p:nvPr/>
          </p:nvSpPr>
          <p:spPr>
            <a:xfrm flipV="1">
              <a:off x="6275386" y="4620372"/>
              <a:ext cx="95402" cy="367356"/>
            </a:xfrm>
            <a:prstGeom prst="triangle">
              <a:avLst/>
            </a:prstGeom>
            <a:solidFill>
              <a:srgbClr val="CAD6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 bwMode="auto">
            <a:xfrm>
              <a:off x="5421495" y="5510878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이등변 삼각형 16"/>
            <p:cNvSpPr/>
            <p:nvPr/>
          </p:nvSpPr>
          <p:spPr>
            <a:xfrm flipV="1">
              <a:off x="5577378" y="5272659"/>
              <a:ext cx="95402" cy="367356"/>
            </a:xfrm>
            <a:prstGeom prst="triangle">
              <a:avLst/>
            </a:prstGeom>
            <a:solidFill>
              <a:srgbClr val="CAD6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 descr="고드름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181" t="13893" r="8111" b="24996"/>
          <a:stretch/>
        </p:blipFill>
        <p:spPr bwMode="auto">
          <a:xfrm>
            <a:off x="3541975" y="906605"/>
            <a:ext cx="3759039" cy="270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>
            <a:off x="2171700" y="3000375"/>
            <a:ext cx="412530" cy="161999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06009711"/>
              </p:ext>
            </p:extLst>
          </p:nvPr>
        </p:nvGraphicFramePr>
        <p:xfrm>
          <a:off x="7808397" y="4470217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41559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역고드름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A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5065417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세로로 바닥에서 솟아있는 고드름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캐릭터와 닿게 되면 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2824710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076" name="Picture 4" descr="역고드름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57181" y="887891"/>
            <a:ext cx="3333976" cy="240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고드름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691157" y="888137"/>
            <a:ext cx="3826168" cy="240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163489" y="5942813"/>
            <a:ext cx="1854032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1957084" y="5575457"/>
            <a:ext cx="229572" cy="367356"/>
          </a:xfrm>
          <a:custGeom>
            <a:avLst/>
            <a:gdLst>
              <a:gd name="connsiteX0" fmla="*/ 114786 w 229572"/>
              <a:gd name="connsiteY0" fmla="*/ 0 h 367356"/>
              <a:gd name="connsiteX1" fmla="*/ 149692 w 229572"/>
              <a:gd name="connsiteY1" fmla="*/ 268820 h 367356"/>
              <a:gd name="connsiteX2" fmla="*/ 181871 w 229572"/>
              <a:gd name="connsiteY2" fmla="*/ 64544 h 367356"/>
              <a:gd name="connsiteX3" fmla="*/ 229572 w 229572"/>
              <a:gd name="connsiteY3" fmla="*/ 367356 h 367356"/>
              <a:gd name="connsiteX4" fmla="*/ 162487 w 229572"/>
              <a:gd name="connsiteY4" fmla="*/ 367356 h 367356"/>
              <a:gd name="connsiteX5" fmla="*/ 134170 w 229572"/>
              <a:gd name="connsiteY5" fmla="*/ 367356 h 367356"/>
              <a:gd name="connsiteX6" fmla="*/ 114786 w 229572"/>
              <a:gd name="connsiteY6" fmla="*/ 367356 h 367356"/>
              <a:gd name="connsiteX7" fmla="*/ 67085 w 229572"/>
              <a:gd name="connsiteY7" fmla="*/ 367356 h 367356"/>
              <a:gd name="connsiteX8" fmla="*/ 0 w 229572"/>
              <a:gd name="connsiteY8" fmla="*/ 367356 h 367356"/>
              <a:gd name="connsiteX9" fmla="*/ 57393 w 229572"/>
              <a:gd name="connsiteY9" fmla="*/ 28880 h 367356"/>
              <a:gd name="connsiteX10" fmla="*/ 87772 w 229572"/>
              <a:gd name="connsiteY10" fmla="*/ 208041 h 36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572" h="367356">
                <a:moveTo>
                  <a:pt x="114786" y="0"/>
                </a:moveTo>
                <a:lnTo>
                  <a:pt x="149692" y="268820"/>
                </a:lnTo>
                <a:lnTo>
                  <a:pt x="181871" y="64544"/>
                </a:lnTo>
                <a:lnTo>
                  <a:pt x="229572" y="367356"/>
                </a:lnTo>
                <a:lnTo>
                  <a:pt x="162487" y="367356"/>
                </a:lnTo>
                <a:lnTo>
                  <a:pt x="134170" y="367356"/>
                </a:lnTo>
                <a:lnTo>
                  <a:pt x="114786" y="367356"/>
                </a:lnTo>
                <a:lnTo>
                  <a:pt x="67085" y="367356"/>
                </a:lnTo>
                <a:lnTo>
                  <a:pt x="0" y="367356"/>
                </a:lnTo>
                <a:lnTo>
                  <a:pt x="57393" y="28880"/>
                </a:lnTo>
                <a:lnTo>
                  <a:pt x="87772" y="208041"/>
                </a:lnTo>
                <a:close/>
              </a:path>
            </a:pathLst>
          </a:custGeom>
          <a:solidFill>
            <a:srgbClr val="CAD6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820585" y="5179152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4729697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621583" y="5942813"/>
            <a:ext cx="1854032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5415178" y="5830406"/>
            <a:ext cx="229572" cy="112407"/>
          </a:xfrm>
          <a:custGeom>
            <a:avLst/>
            <a:gdLst>
              <a:gd name="connsiteX0" fmla="*/ 147891 w 229572"/>
              <a:gd name="connsiteY0" fmla="*/ 0 h 112407"/>
              <a:gd name="connsiteX1" fmla="*/ 149692 w 229572"/>
              <a:gd name="connsiteY1" fmla="*/ 13871 h 112407"/>
              <a:gd name="connsiteX2" fmla="*/ 151763 w 229572"/>
              <a:gd name="connsiteY2" fmla="*/ 728 h 112407"/>
              <a:gd name="connsiteX3" fmla="*/ 218757 w 229572"/>
              <a:gd name="connsiteY3" fmla="*/ 43751 h 112407"/>
              <a:gd name="connsiteX4" fmla="*/ 229572 w 229572"/>
              <a:gd name="connsiteY4" fmla="*/ 112407 h 112407"/>
              <a:gd name="connsiteX5" fmla="*/ 162487 w 229572"/>
              <a:gd name="connsiteY5" fmla="*/ 112407 h 112407"/>
              <a:gd name="connsiteX6" fmla="*/ 134170 w 229572"/>
              <a:gd name="connsiteY6" fmla="*/ 112407 h 112407"/>
              <a:gd name="connsiteX7" fmla="*/ 114786 w 229572"/>
              <a:gd name="connsiteY7" fmla="*/ 112407 h 112407"/>
              <a:gd name="connsiteX8" fmla="*/ 67085 w 229572"/>
              <a:gd name="connsiteY8" fmla="*/ 112407 h 112407"/>
              <a:gd name="connsiteX9" fmla="*/ 0 w 229572"/>
              <a:gd name="connsiteY9" fmla="*/ 112407 h 112407"/>
              <a:gd name="connsiteX10" fmla="*/ 10045 w 229572"/>
              <a:gd name="connsiteY10" fmla="*/ 53168 h 112407"/>
              <a:gd name="connsiteX11" fmla="*/ 13923 w 229572"/>
              <a:gd name="connsiteY11" fmla="*/ 58933 h 112407"/>
              <a:gd name="connsiteX12" fmla="*/ 64887 w 229572"/>
              <a:gd name="connsiteY12" fmla="*/ 14138 h 112407"/>
              <a:gd name="connsiteX13" fmla="*/ 114618 w 229572"/>
              <a:gd name="connsiteY13" fmla="*/ 60996 h 11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9572" h="112407">
                <a:moveTo>
                  <a:pt x="147891" y="0"/>
                </a:moveTo>
                <a:lnTo>
                  <a:pt x="149692" y="13871"/>
                </a:lnTo>
                <a:lnTo>
                  <a:pt x="151763" y="728"/>
                </a:lnTo>
                <a:lnTo>
                  <a:pt x="218757" y="43751"/>
                </a:lnTo>
                <a:lnTo>
                  <a:pt x="229572" y="112407"/>
                </a:lnTo>
                <a:lnTo>
                  <a:pt x="162487" y="112407"/>
                </a:lnTo>
                <a:lnTo>
                  <a:pt x="134170" y="112407"/>
                </a:lnTo>
                <a:lnTo>
                  <a:pt x="114786" y="112407"/>
                </a:lnTo>
                <a:lnTo>
                  <a:pt x="67085" y="112407"/>
                </a:lnTo>
                <a:lnTo>
                  <a:pt x="0" y="112407"/>
                </a:lnTo>
                <a:lnTo>
                  <a:pt x="10045" y="53168"/>
                </a:lnTo>
                <a:lnTo>
                  <a:pt x="13923" y="58933"/>
                </a:lnTo>
                <a:lnTo>
                  <a:pt x="64887" y="14138"/>
                </a:lnTo>
                <a:lnTo>
                  <a:pt x="114618" y="60996"/>
                </a:lnTo>
                <a:close/>
              </a:path>
            </a:pathLst>
          </a:custGeom>
          <a:solidFill>
            <a:srgbClr val="CAD6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 rot="16200000">
            <a:off x="3648197" y="5550384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425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3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역고드름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B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3656365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가로로 벽에서 솟아있는 고드름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511656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098" name="Picture 2" descr="벽고드름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33" t="17817" r="3827" b="8806"/>
          <a:stretch/>
        </p:blipFill>
        <p:spPr bwMode="auto">
          <a:xfrm>
            <a:off x="390524" y="942975"/>
            <a:ext cx="4610101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자유형 9"/>
          <p:cNvSpPr/>
          <p:nvPr/>
        </p:nvSpPr>
        <p:spPr>
          <a:xfrm rot="16200000">
            <a:off x="2839967" y="5711854"/>
            <a:ext cx="229572" cy="367356"/>
          </a:xfrm>
          <a:custGeom>
            <a:avLst/>
            <a:gdLst>
              <a:gd name="connsiteX0" fmla="*/ 114786 w 229572"/>
              <a:gd name="connsiteY0" fmla="*/ 0 h 367356"/>
              <a:gd name="connsiteX1" fmla="*/ 149692 w 229572"/>
              <a:gd name="connsiteY1" fmla="*/ 268820 h 367356"/>
              <a:gd name="connsiteX2" fmla="*/ 181871 w 229572"/>
              <a:gd name="connsiteY2" fmla="*/ 64544 h 367356"/>
              <a:gd name="connsiteX3" fmla="*/ 229572 w 229572"/>
              <a:gd name="connsiteY3" fmla="*/ 367356 h 367356"/>
              <a:gd name="connsiteX4" fmla="*/ 162487 w 229572"/>
              <a:gd name="connsiteY4" fmla="*/ 367356 h 367356"/>
              <a:gd name="connsiteX5" fmla="*/ 134170 w 229572"/>
              <a:gd name="connsiteY5" fmla="*/ 367356 h 367356"/>
              <a:gd name="connsiteX6" fmla="*/ 114786 w 229572"/>
              <a:gd name="connsiteY6" fmla="*/ 367356 h 367356"/>
              <a:gd name="connsiteX7" fmla="*/ 67085 w 229572"/>
              <a:gd name="connsiteY7" fmla="*/ 367356 h 367356"/>
              <a:gd name="connsiteX8" fmla="*/ 0 w 229572"/>
              <a:gd name="connsiteY8" fmla="*/ 367356 h 367356"/>
              <a:gd name="connsiteX9" fmla="*/ 57393 w 229572"/>
              <a:gd name="connsiteY9" fmla="*/ 28880 h 367356"/>
              <a:gd name="connsiteX10" fmla="*/ 87772 w 229572"/>
              <a:gd name="connsiteY10" fmla="*/ 208041 h 36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572" h="367356">
                <a:moveTo>
                  <a:pt x="114786" y="0"/>
                </a:moveTo>
                <a:lnTo>
                  <a:pt x="149692" y="268820"/>
                </a:lnTo>
                <a:lnTo>
                  <a:pt x="181871" y="64544"/>
                </a:lnTo>
                <a:lnTo>
                  <a:pt x="229572" y="367356"/>
                </a:lnTo>
                <a:lnTo>
                  <a:pt x="162487" y="367356"/>
                </a:lnTo>
                <a:lnTo>
                  <a:pt x="134170" y="367356"/>
                </a:lnTo>
                <a:lnTo>
                  <a:pt x="114786" y="367356"/>
                </a:lnTo>
                <a:lnTo>
                  <a:pt x="67085" y="367356"/>
                </a:lnTo>
                <a:lnTo>
                  <a:pt x="0" y="367356"/>
                </a:lnTo>
                <a:lnTo>
                  <a:pt x="57393" y="28880"/>
                </a:lnTo>
                <a:lnTo>
                  <a:pt x="87772" y="208041"/>
                </a:lnTo>
                <a:close/>
              </a:path>
            </a:pathLst>
          </a:custGeom>
          <a:solidFill>
            <a:srgbClr val="CAD6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860367" y="5626828"/>
            <a:ext cx="2765074" cy="699869"/>
          </a:xfrm>
          <a:custGeom>
            <a:avLst/>
            <a:gdLst>
              <a:gd name="connsiteX0" fmla="*/ 2158271 w 2765074"/>
              <a:gd name="connsiteY0" fmla="*/ 0 h 699869"/>
              <a:gd name="connsiteX1" fmla="*/ 2765074 w 2765074"/>
              <a:gd name="connsiteY1" fmla="*/ 0 h 699869"/>
              <a:gd name="connsiteX2" fmla="*/ 2765074 w 2765074"/>
              <a:gd name="connsiteY2" fmla="*/ 468385 h 699869"/>
              <a:gd name="connsiteX3" fmla="*/ 2765074 w 2765074"/>
              <a:gd name="connsiteY3" fmla="*/ 551855 h 699869"/>
              <a:gd name="connsiteX4" fmla="*/ 2765074 w 2765074"/>
              <a:gd name="connsiteY4" fmla="*/ 699869 h 699869"/>
              <a:gd name="connsiteX5" fmla="*/ 0 w 2765074"/>
              <a:gd name="connsiteY5" fmla="*/ 699869 h 699869"/>
              <a:gd name="connsiteX6" fmla="*/ 0 w 2765074"/>
              <a:gd name="connsiteY6" fmla="*/ 468385 h 699869"/>
              <a:gd name="connsiteX7" fmla="*/ 2158271 w 2765074"/>
              <a:gd name="connsiteY7" fmla="*/ 468385 h 69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5074" h="699869">
                <a:moveTo>
                  <a:pt x="2158271" y="0"/>
                </a:moveTo>
                <a:lnTo>
                  <a:pt x="2765074" y="0"/>
                </a:lnTo>
                <a:lnTo>
                  <a:pt x="2765074" y="468385"/>
                </a:lnTo>
                <a:lnTo>
                  <a:pt x="2765074" y="551855"/>
                </a:lnTo>
                <a:lnTo>
                  <a:pt x="2765074" y="699869"/>
                </a:lnTo>
                <a:lnTo>
                  <a:pt x="0" y="699869"/>
                </a:lnTo>
                <a:lnTo>
                  <a:pt x="0" y="468385"/>
                </a:lnTo>
                <a:lnTo>
                  <a:pt x="2158271" y="46838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2695574" y="5312360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67877403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15" name="자유형 14"/>
          <p:cNvSpPr/>
          <p:nvPr/>
        </p:nvSpPr>
        <p:spPr>
          <a:xfrm rot="16200000">
            <a:off x="6044557" y="5832189"/>
            <a:ext cx="229572" cy="126686"/>
          </a:xfrm>
          <a:custGeom>
            <a:avLst/>
            <a:gdLst>
              <a:gd name="connsiteX0" fmla="*/ 229572 w 229572"/>
              <a:gd name="connsiteY0" fmla="*/ 126686 h 126686"/>
              <a:gd name="connsiteX1" fmla="*/ 162487 w 229572"/>
              <a:gd name="connsiteY1" fmla="*/ 126686 h 126686"/>
              <a:gd name="connsiteX2" fmla="*/ 134170 w 229572"/>
              <a:gd name="connsiteY2" fmla="*/ 126686 h 126686"/>
              <a:gd name="connsiteX3" fmla="*/ 114786 w 229572"/>
              <a:gd name="connsiteY3" fmla="*/ 126686 h 126686"/>
              <a:gd name="connsiteX4" fmla="*/ 67085 w 229572"/>
              <a:gd name="connsiteY4" fmla="*/ 126686 h 126686"/>
              <a:gd name="connsiteX5" fmla="*/ 0 w 229572"/>
              <a:gd name="connsiteY5" fmla="*/ 126686 h 126686"/>
              <a:gd name="connsiteX6" fmla="*/ 11392 w 229572"/>
              <a:gd name="connsiteY6" fmla="*/ 59504 h 126686"/>
              <a:gd name="connsiteX7" fmla="*/ 76019 w 229572"/>
              <a:gd name="connsiteY7" fmla="*/ 10232 h 126686"/>
              <a:gd name="connsiteX8" fmla="*/ 97483 w 229572"/>
              <a:gd name="connsiteY8" fmla="*/ 84926 h 126686"/>
              <a:gd name="connsiteX9" fmla="*/ 148816 w 229572"/>
              <a:gd name="connsiteY9" fmla="*/ 21402 h 126686"/>
              <a:gd name="connsiteX10" fmla="*/ 149692 w 229572"/>
              <a:gd name="connsiteY10" fmla="*/ 28150 h 126686"/>
              <a:gd name="connsiteX11" fmla="*/ 151225 w 229572"/>
              <a:gd name="connsiteY11" fmla="*/ 18422 h 126686"/>
              <a:gd name="connsiteX12" fmla="*/ 166111 w 229572"/>
              <a:gd name="connsiteY12" fmla="*/ 0 h 126686"/>
              <a:gd name="connsiteX13" fmla="*/ 216583 w 229572"/>
              <a:gd name="connsiteY13" fmla="*/ 89474 h 126686"/>
              <a:gd name="connsiteX14" fmla="*/ 221880 w 229572"/>
              <a:gd name="connsiteY14" fmla="*/ 77852 h 12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9572" h="126686">
                <a:moveTo>
                  <a:pt x="229572" y="126686"/>
                </a:moveTo>
                <a:lnTo>
                  <a:pt x="162487" y="126686"/>
                </a:lnTo>
                <a:lnTo>
                  <a:pt x="134170" y="126686"/>
                </a:lnTo>
                <a:lnTo>
                  <a:pt x="114786" y="126686"/>
                </a:lnTo>
                <a:lnTo>
                  <a:pt x="67085" y="126686"/>
                </a:lnTo>
                <a:lnTo>
                  <a:pt x="0" y="126686"/>
                </a:lnTo>
                <a:lnTo>
                  <a:pt x="11392" y="59504"/>
                </a:lnTo>
                <a:lnTo>
                  <a:pt x="76019" y="10232"/>
                </a:lnTo>
                <a:lnTo>
                  <a:pt x="97483" y="84926"/>
                </a:lnTo>
                <a:lnTo>
                  <a:pt x="148816" y="21402"/>
                </a:lnTo>
                <a:lnTo>
                  <a:pt x="149692" y="28150"/>
                </a:lnTo>
                <a:lnTo>
                  <a:pt x="151225" y="18422"/>
                </a:lnTo>
                <a:lnTo>
                  <a:pt x="166111" y="0"/>
                </a:lnTo>
                <a:lnTo>
                  <a:pt x="216583" y="89474"/>
                </a:lnTo>
                <a:lnTo>
                  <a:pt x="221880" y="77852"/>
                </a:lnTo>
                <a:close/>
              </a:path>
            </a:pathLst>
          </a:custGeom>
          <a:solidFill>
            <a:srgbClr val="CAD6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4048742" y="5626828"/>
            <a:ext cx="2765074" cy="699869"/>
          </a:xfrm>
          <a:custGeom>
            <a:avLst/>
            <a:gdLst>
              <a:gd name="connsiteX0" fmla="*/ 2158271 w 2765074"/>
              <a:gd name="connsiteY0" fmla="*/ 0 h 699869"/>
              <a:gd name="connsiteX1" fmla="*/ 2765074 w 2765074"/>
              <a:gd name="connsiteY1" fmla="*/ 0 h 699869"/>
              <a:gd name="connsiteX2" fmla="*/ 2765074 w 2765074"/>
              <a:gd name="connsiteY2" fmla="*/ 468385 h 699869"/>
              <a:gd name="connsiteX3" fmla="*/ 2765074 w 2765074"/>
              <a:gd name="connsiteY3" fmla="*/ 551855 h 699869"/>
              <a:gd name="connsiteX4" fmla="*/ 2765074 w 2765074"/>
              <a:gd name="connsiteY4" fmla="*/ 699869 h 699869"/>
              <a:gd name="connsiteX5" fmla="*/ 0 w 2765074"/>
              <a:gd name="connsiteY5" fmla="*/ 699869 h 699869"/>
              <a:gd name="connsiteX6" fmla="*/ 0 w 2765074"/>
              <a:gd name="connsiteY6" fmla="*/ 468385 h 699869"/>
              <a:gd name="connsiteX7" fmla="*/ 2158271 w 2765074"/>
              <a:gd name="connsiteY7" fmla="*/ 468385 h 69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5074" h="699869">
                <a:moveTo>
                  <a:pt x="2158271" y="0"/>
                </a:moveTo>
                <a:lnTo>
                  <a:pt x="2765074" y="0"/>
                </a:lnTo>
                <a:lnTo>
                  <a:pt x="2765074" y="468385"/>
                </a:lnTo>
                <a:lnTo>
                  <a:pt x="2765074" y="551855"/>
                </a:lnTo>
                <a:lnTo>
                  <a:pt x="2765074" y="699869"/>
                </a:lnTo>
                <a:lnTo>
                  <a:pt x="0" y="699869"/>
                </a:lnTo>
                <a:lnTo>
                  <a:pt x="0" y="468385"/>
                </a:lnTo>
                <a:lnTo>
                  <a:pt x="2158271" y="46838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 rot="16200000">
            <a:off x="3875576" y="5563513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1442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4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눈 쌓인 나무 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A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5753668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눈이 쌓인 나무에서 눈이 떨어지는 함정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나무 기둥을 중심으로 왼쪽의 눈이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7037457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일정 범위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내에 캐릭터가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 / 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170" name="Picture 2" descr="눈 쌓인 나무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429386" y="885737"/>
            <a:ext cx="2961314" cy="32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90415887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7172" name="Picture 4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259050" y="885737"/>
            <a:ext cx="3170336" cy="197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63782" y="5942813"/>
            <a:ext cx="2309260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4" name="Picture 6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758"/>
          <a:stretch/>
        </p:blipFill>
        <p:spPr bwMode="auto">
          <a:xfrm>
            <a:off x="1793493" y="4433851"/>
            <a:ext cx="1695450" cy="159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>
          <a:xfrm>
            <a:off x="2054904" y="4677046"/>
            <a:ext cx="1253054" cy="840876"/>
          </a:xfrm>
          <a:custGeom>
            <a:avLst/>
            <a:gdLst>
              <a:gd name="connsiteX0" fmla="*/ 445015 w 1253054"/>
              <a:gd name="connsiteY0" fmla="*/ 633185 h 840876"/>
              <a:gd name="connsiteX1" fmla="*/ 436626 w 1253054"/>
              <a:gd name="connsiteY1" fmla="*/ 540906 h 840876"/>
              <a:gd name="connsiteX2" fmla="*/ 159790 w 1253054"/>
              <a:gd name="connsiteY2" fmla="*/ 582851 h 840876"/>
              <a:gd name="connsiteX3" fmla="*/ 75900 w 1253054"/>
              <a:gd name="connsiteY3" fmla="*/ 599629 h 840876"/>
              <a:gd name="connsiteX4" fmla="*/ 399 w 1253054"/>
              <a:gd name="connsiteY4" fmla="*/ 498961 h 840876"/>
              <a:gd name="connsiteX5" fmla="*/ 109456 w 1253054"/>
              <a:gd name="connsiteY5" fmla="*/ 129846 h 840876"/>
              <a:gd name="connsiteX6" fmla="*/ 260457 w 1253054"/>
              <a:gd name="connsiteY6" fmla="*/ 62734 h 840876"/>
              <a:gd name="connsiteX7" fmla="*/ 554072 w 1253054"/>
              <a:gd name="connsiteY7" fmla="*/ 4011 h 840876"/>
              <a:gd name="connsiteX8" fmla="*/ 721852 w 1253054"/>
              <a:gd name="connsiteY8" fmla="*/ 180180 h 840876"/>
              <a:gd name="connsiteX9" fmla="*/ 981911 w 1253054"/>
              <a:gd name="connsiteY9" fmla="*/ 87901 h 840876"/>
              <a:gd name="connsiteX10" fmla="*/ 1166468 w 1253054"/>
              <a:gd name="connsiteY10" fmla="*/ 314404 h 840876"/>
              <a:gd name="connsiteX11" fmla="*/ 1250358 w 1253054"/>
              <a:gd name="connsiteY11" fmla="*/ 482183 h 840876"/>
              <a:gd name="connsiteX12" fmla="*/ 1216802 w 1253054"/>
              <a:gd name="connsiteY12" fmla="*/ 733853 h 840876"/>
              <a:gd name="connsiteX13" fmla="*/ 1065801 w 1253054"/>
              <a:gd name="connsiteY13" fmla="*/ 834521 h 840876"/>
              <a:gd name="connsiteX14" fmla="*/ 889632 w 1253054"/>
              <a:gd name="connsiteY14" fmla="*/ 566073 h 840876"/>
              <a:gd name="connsiteX15" fmla="*/ 637962 w 1253054"/>
              <a:gd name="connsiteY15" fmla="*/ 633185 h 840876"/>
              <a:gd name="connsiteX16" fmla="*/ 520516 w 1253054"/>
              <a:gd name="connsiteY16" fmla="*/ 591240 h 840876"/>
              <a:gd name="connsiteX17" fmla="*/ 445015 w 1253054"/>
              <a:gd name="connsiteY17" fmla="*/ 633185 h 840876"/>
              <a:gd name="connsiteX0" fmla="*/ 520516 w 1253054"/>
              <a:gd name="connsiteY0" fmla="*/ 591240 h 840876"/>
              <a:gd name="connsiteX1" fmla="*/ 436626 w 1253054"/>
              <a:gd name="connsiteY1" fmla="*/ 540906 h 840876"/>
              <a:gd name="connsiteX2" fmla="*/ 159790 w 1253054"/>
              <a:gd name="connsiteY2" fmla="*/ 582851 h 840876"/>
              <a:gd name="connsiteX3" fmla="*/ 75900 w 1253054"/>
              <a:gd name="connsiteY3" fmla="*/ 599629 h 840876"/>
              <a:gd name="connsiteX4" fmla="*/ 399 w 1253054"/>
              <a:gd name="connsiteY4" fmla="*/ 498961 h 840876"/>
              <a:gd name="connsiteX5" fmla="*/ 109456 w 1253054"/>
              <a:gd name="connsiteY5" fmla="*/ 129846 h 840876"/>
              <a:gd name="connsiteX6" fmla="*/ 260457 w 1253054"/>
              <a:gd name="connsiteY6" fmla="*/ 62734 h 840876"/>
              <a:gd name="connsiteX7" fmla="*/ 554072 w 1253054"/>
              <a:gd name="connsiteY7" fmla="*/ 4011 h 840876"/>
              <a:gd name="connsiteX8" fmla="*/ 721852 w 1253054"/>
              <a:gd name="connsiteY8" fmla="*/ 180180 h 840876"/>
              <a:gd name="connsiteX9" fmla="*/ 981911 w 1253054"/>
              <a:gd name="connsiteY9" fmla="*/ 87901 h 840876"/>
              <a:gd name="connsiteX10" fmla="*/ 1166468 w 1253054"/>
              <a:gd name="connsiteY10" fmla="*/ 314404 h 840876"/>
              <a:gd name="connsiteX11" fmla="*/ 1250358 w 1253054"/>
              <a:gd name="connsiteY11" fmla="*/ 482183 h 840876"/>
              <a:gd name="connsiteX12" fmla="*/ 1216802 w 1253054"/>
              <a:gd name="connsiteY12" fmla="*/ 733853 h 840876"/>
              <a:gd name="connsiteX13" fmla="*/ 1065801 w 1253054"/>
              <a:gd name="connsiteY13" fmla="*/ 834521 h 840876"/>
              <a:gd name="connsiteX14" fmla="*/ 889632 w 1253054"/>
              <a:gd name="connsiteY14" fmla="*/ 566073 h 840876"/>
              <a:gd name="connsiteX15" fmla="*/ 637962 w 1253054"/>
              <a:gd name="connsiteY15" fmla="*/ 633185 h 840876"/>
              <a:gd name="connsiteX16" fmla="*/ 520516 w 1253054"/>
              <a:gd name="connsiteY16" fmla="*/ 591240 h 84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3054" h="840876">
                <a:moveTo>
                  <a:pt x="520516" y="591240"/>
                </a:moveTo>
                <a:cubicBezTo>
                  <a:pt x="486960" y="575860"/>
                  <a:pt x="496747" y="542304"/>
                  <a:pt x="436626" y="540906"/>
                </a:cubicBezTo>
                <a:cubicBezTo>
                  <a:pt x="376505" y="539508"/>
                  <a:pt x="219911" y="573064"/>
                  <a:pt x="159790" y="582851"/>
                </a:cubicBezTo>
                <a:cubicBezTo>
                  <a:pt x="99669" y="592638"/>
                  <a:pt x="102465" y="613611"/>
                  <a:pt x="75900" y="599629"/>
                </a:cubicBezTo>
                <a:cubicBezTo>
                  <a:pt x="49335" y="585647"/>
                  <a:pt x="-5194" y="577258"/>
                  <a:pt x="399" y="498961"/>
                </a:cubicBezTo>
                <a:cubicBezTo>
                  <a:pt x="5992" y="420664"/>
                  <a:pt x="66113" y="202550"/>
                  <a:pt x="109456" y="129846"/>
                </a:cubicBezTo>
                <a:cubicBezTo>
                  <a:pt x="152799" y="57142"/>
                  <a:pt x="186354" y="83706"/>
                  <a:pt x="260457" y="62734"/>
                </a:cubicBezTo>
                <a:cubicBezTo>
                  <a:pt x="334560" y="41762"/>
                  <a:pt x="477173" y="-15563"/>
                  <a:pt x="554072" y="4011"/>
                </a:cubicBezTo>
                <a:cubicBezTo>
                  <a:pt x="630971" y="23585"/>
                  <a:pt x="650546" y="166198"/>
                  <a:pt x="721852" y="180180"/>
                </a:cubicBezTo>
                <a:cubicBezTo>
                  <a:pt x="793158" y="194162"/>
                  <a:pt x="907808" y="65530"/>
                  <a:pt x="981911" y="87901"/>
                </a:cubicBezTo>
                <a:cubicBezTo>
                  <a:pt x="1056014" y="110272"/>
                  <a:pt x="1121727" y="248690"/>
                  <a:pt x="1166468" y="314404"/>
                </a:cubicBezTo>
                <a:cubicBezTo>
                  <a:pt x="1211209" y="380118"/>
                  <a:pt x="1241969" y="412275"/>
                  <a:pt x="1250358" y="482183"/>
                </a:cubicBezTo>
                <a:cubicBezTo>
                  <a:pt x="1258747" y="552091"/>
                  <a:pt x="1247561" y="675130"/>
                  <a:pt x="1216802" y="733853"/>
                </a:cubicBezTo>
                <a:cubicBezTo>
                  <a:pt x="1186043" y="792576"/>
                  <a:pt x="1120329" y="862484"/>
                  <a:pt x="1065801" y="834521"/>
                </a:cubicBezTo>
                <a:cubicBezTo>
                  <a:pt x="1011273" y="806558"/>
                  <a:pt x="960938" y="599629"/>
                  <a:pt x="889632" y="566073"/>
                </a:cubicBezTo>
                <a:cubicBezTo>
                  <a:pt x="818326" y="532517"/>
                  <a:pt x="699481" y="628990"/>
                  <a:pt x="637962" y="633185"/>
                </a:cubicBezTo>
                <a:cubicBezTo>
                  <a:pt x="576443" y="637380"/>
                  <a:pt x="554072" y="606620"/>
                  <a:pt x="520516" y="5912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429385" y="5942813"/>
            <a:ext cx="2187547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6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758"/>
          <a:stretch/>
        </p:blipFill>
        <p:spPr bwMode="auto">
          <a:xfrm>
            <a:off x="4937384" y="4433851"/>
            <a:ext cx="1695450" cy="159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자유형 17"/>
          <p:cNvSpPr/>
          <p:nvPr/>
        </p:nvSpPr>
        <p:spPr>
          <a:xfrm>
            <a:off x="5482793" y="4622283"/>
            <a:ext cx="904655" cy="950402"/>
          </a:xfrm>
          <a:custGeom>
            <a:avLst/>
            <a:gdLst>
              <a:gd name="connsiteX0" fmla="*/ 474125 w 774793"/>
              <a:gd name="connsiteY0" fmla="*/ 736 h 755595"/>
              <a:gd name="connsiteX1" fmla="*/ 503650 w 774793"/>
              <a:gd name="connsiteY1" fmla="*/ 2620 h 755595"/>
              <a:gd name="connsiteX2" fmla="*/ 688207 w 774793"/>
              <a:gd name="connsiteY2" fmla="*/ 229123 h 755595"/>
              <a:gd name="connsiteX3" fmla="*/ 772097 w 774793"/>
              <a:gd name="connsiteY3" fmla="*/ 396902 h 755595"/>
              <a:gd name="connsiteX4" fmla="*/ 738541 w 774793"/>
              <a:gd name="connsiteY4" fmla="*/ 648572 h 755595"/>
              <a:gd name="connsiteX5" fmla="*/ 587540 w 774793"/>
              <a:gd name="connsiteY5" fmla="*/ 749240 h 755595"/>
              <a:gd name="connsiteX6" fmla="*/ 411371 w 774793"/>
              <a:gd name="connsiteY6" fmla="*/ 480792 h 755595"/>
              <a:gd name="connsiteX7" fmla="*/ 159701 w 774793"/>
              <a:gd name="connsiteY7" fmla="*/ 547904 h 755595"/>
              <a:gd name="connsiteX8" fmla="*/ 42255 w 774793"/>
              <a:gd name="connsiteY8" fmla="*/ 505959 h 755595"/>
              <a:gd name="connsiteX9" fmla="*/ 10272 w 774793"/>
              <a:gd name="connsiteY9" fmla="*/ 475549 h 755595"/>
              <a:gd name="connsiteX10" fmla="*/ 0 w 774793"/>
              <a:gd name="connsiteY10" fmla="*/ 467835 h 755595"/>
              <a:gd name="connsiteX11" fmla="*/ 7826 w 774793"/>
              <a:gd name="connsiteY11" fmla="*/ 454323 h 755595"/>
              <a:gd name="connsiteX12" fmla="*/ 114767 w 774793"/>
              <a:gd name="connsiteY12" fmla="*/ 291101 h 755595"/>
              <a:gd name="connsiteX13" fmla="*/ 156441 w 774793"/>
              <a:gd name="connsiteY13" fmla="*/ 99022 h 755595"/>
              <a:gd name="connsiteX14" fmla="*/ 176785 w 774793"/>
              <a:gd name="connsiteY14" fmla="*/ 31742 h 755595"/>
              <a:gd name="connsiteX15" fmla="*/ 198107 w 774793"/>
              <a:gd name="connsiteY15" fmla="*/ 64227 h 755595"/>
              <a:gd name="connsiteX16" fmla="*/ 243591 w 774793"/>
              <a:gd name="connsiteY16" fmla="*/ 94899 h 755595"/>
              <a:gd name="connsiteX17" fmla="*/ 474125 w 774793"/>
              <a:gd name="connsiteY17" fmla="*/ 736 h 75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4793" h="755595">
                <a:moveTo>
                  <a:pt x="474125" y="736"/>
                </a:moveTo>
                <a:cubicBezTo>
                  <a:pt x="484491" y="-613"/>
                  <a:pt x="494387" y="-176"/>
                  <a:pt x="503650" y="2620"/>
                </a:cubicBezTo>
                <a:cubicBezTo>
                  <a:pt x="577753" y="24991"/>
                  <a:pt x="643466" y="163409"/>
                  <a:pt x="688207" y="229123"/>
                </a:cubicBezTo>
                <a:cubicBezTo>
                  <a:pt x="732948" y="294837"/>
                  <a:pt x="763708" y="326994"/>
                  <a:pt x="772097" y="396902"/>
                </a:cubicBezTo>
                <a:cubicBezTo>
                  <a:pt x="780486" y="466810"/>
                  <a:pt x="769300" y="589849"/>
                  <a:pt x="738541" y="648572"/>
                </a:cubicBezTo>
                <a:cubicBezTo>
                  <a:pt x="707782" y="707295"/>
                  <a:pt x="642068" y="777203"/>
                  <a:pt x="587540" y="749240"/>
                </a:cubicBezTo>
                <a:cubicBezTo>
                  <a:pt x="533012" y="721277"/>
                  <a:pt x="482677" y="514348"/>
                  <a:pt x="411371" y="480792"/>
                </a:cubicBezTo>
                <a:cubicBezTo>
                  <a:pt x="340065" y="447236"/>
                  <a:pt x="221220" y="543709"/>
                  <a:pt x="159701" y="547904"/>
                </a:cubicBezTo>
                <a:cubicBezTo>
                  <a:pt x="98182" y="552099"/>
                  <a:pt x="75811" y="521339"/>
                  <a:pt x="42255" y="505959"/>
                </a:cubicBezTo>
                <a:cubicBezTo>
                  <a:pt x="25477" y="498269"/>
                  <a:pt x="19535" y="486035"/>
                  <a:pt x="10272" y="475549"/>
                </a:cubicBezTo>
                <a:lnTo>
                  <a:pt x="0" y="467835"/>
                </a:lnTo>
                <a:lnTo>
                  <a:pt x="7826" y="454323"/>
                </a:lnTo>
                <a:cubicBezTo>
                  <a:pt x="41751" y="404171"/>
                  <a:pt x="89425" y="348906"/>
                  <a:pt x="114767" y="291101"/>
                </a:cubicBezTo>
                <a:cubicBezTo>
                  <a:pt x="137293" y="239719"/>
                  <a:pt x="143301" y="166260"/>
                  <a:pt x="156441" y="99022"/>
                </a:cubicBezTo>
                <a:lnTo>
                  <a:pt x="176785" y="31742"/>
                </a:lnTo>
                <a:lnTo>
                  <a:pt x="198107" y="64227"/>
                </a:lnTo>
                <a:cubicBezTo>
                  <a:pt x="211171" y="79869"/>
                  <a:pt x="225765" y="91404"/>
                  <a:pt x="243591" y="94899"/>
                </a:cubicBezTo>
                <a:cubicBezTo>
                  <a:pt x="305984" y="107134"/>
                  <a:pt x="401562" y="10179"/>
                  <a:pt x="474125" y="73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 rot="20700000">
            <a:off x="4882218" y="5288534"/>
            <a:ext cx="655741" cy="391018"/>
          </a:xfrm>
          <a:custGeom>
            <a:avLst/>
            <a:gdLst>
              <a:gd name="connsiteX0" fmla="*/ 486174 w 655741"/>
              <a:gd name="connsiteY0" fmla="*/ 1980 h 604294"/>
              <a:gd name="connsiteX1" fmla="*/ 554072 w 655741"/>
              <a:gd name="connsiteY1" fmla="*/ 4011 h 604294"/>
              <a:gd name="connsiteX2" fmla="*/ 640060 w 655741"/>
              <a:gd name="connsiteY2" fmla="*/ 94193 h 604294"/>
              <a:gd name="connsiteX3" fmla="*/ 655741 w 655741"/>
              <a:gd name="connsiteY3" fmla="*/ 118083 h 604294"/>
              <a:gd name="connsiteX4" fmla="*/ 636153 w 655741"/>
              <a:gd name="connsiteY4" fmla="*/ 178671 h 604294"/>
              <a:gd name="connsiteX5" fmla="*/ 597353 w 655741"/>
              <a:gd name="connsiteY5" fmla="*/ 345926 h 604294"/>
              <a:gd name="connsiteX6" fmla="*/ 471715 w 655741"/>
              <a:gd name="connsiteY6" fmla="*/ 530157 h 604294"/>
              <a:gd name="connsiteX7" fmla="*/ 466154 w 655741"/>
              <a:gd name="connsiteY7" fmla="*/ 546410 h 604294"/>
              <a:gd name="connsiteX8" fmla="*/ 436626 w 655741"/>
              <a:gd name="connsiteY8" fmla="*/ 540906 h 604294"/>
              <a:gd name="connsiteX9" fmla="*/ 159790 w 655741"/>
              <a:gd name="connsiteY9" fmla="*/ 582851 h 604294"/>
              <a:gd name="connsiteX10" fmla="*/ 75900 w 655741"/>
              <a:gd name="connsiteY10" fmla="*/ 599629 h 604294"/>
              <a:gd name="connsiteX11" fmla="*/ 399 w 655741"/>
              <a:gd name="connsiteY11" fmla="*/ 498961 h 604294"/>
              <a:gd name="connsiteX12" fmla="*/ 109456 w 655741"/>
              <a:gd name="connsiteY12" fmla="*/ 129846 h 604294"/>
              <a:gd name="connsiteX13" fmla="*/ 260457 w 655741"/>
              <a:gd name="connsiteY13" fmla="*/ 62734 h 604294"/>
              <a:gd name="connsiteX14" fmla="*/ 486174 w 655741"/>
              <a:gd name="connsiteY14" fmla="*/ 1980 h 60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5741" h="604294">
                <a:moveTo>
                  <a:pt x="486174" y="1980"/>
                </a:moveTo>
                <a:cubicBezTo>
                  <a:pt x="511516" y="-970"/>
                  <a:pt x="534848" y="-883"/>
                  <a:pt x="554072" y="4011"/>
                </a:cubicBezTo>
                <a:cubicBezTo>
                  <a:pt x="592522" y="13798"/>
                  <a:pt x="616640" y="54345"/>
                  <a:pt x="640060" y="94193"/>
                </a:cubicBezTo>
                <a:lnTo>
                  <a:pt x="655741" y="118083"/>
                </a:lnTo>
                <a:lnTo>
                  <a:pt x="636153" y="178671"/>
                </a:lnTo>
                <a:cubicBezTo>
                  <a:pt x="623919" y="237219"/>
                  <a:pt x="618326" y="301185"/>
                  <a:pt x="597353" y="345926"/>
                </a:cubicBezTo>
                <a:cubicBezTo>
                  <a:pt x="565895" y="413039"/>
                  <a:pt x="497472" y="476218"/>
                  <a:pt x="471715" y="530157"/>
                </a:cubicBezTo>
                <a:lnTo>
                  <a:pt x="466154" y="546410"/>
                </a:lnTo>
                <a:lnTo>
                  <a:pt x="436626" y="540906"/>
                </a:lnTo>
                <a:cubicBezTo>
                  <a:pt x="376505" y="539508"/>
                  <a:pt x="219911" y="573064"/>
                  <a:pt x="159790" y="582851"/>
                </a:cubicBezTo>
                <a:cubicBezTo>
                  <a:pt x="99669" y="592638"/>
                  <a:pt x="102465" y="613611"/>
                  <a:pt x="75900" y="599629"/>
                </a:cubicBezTo>
                <a:cubicBezTo>
                  <a:pt x="49335" y="585647"/>
                  <a:pt x="-5194" y="577258"/>
                  <a:pt x="399" y="498961"/>
                </a:cubicBezTo>
                <a:cubicBezTo>
                  <a:pt x="5992" y="420664"/>
                  <a:pt x="66113" y="202550"/>
                  <a:pt x="109456" y="129846"/>
                </a:cubicBezTo>
                <a:cubicBezTo>
                  <a:pt x="152799" y="57142"/>
                  <a:pt x="186354" y="83706"/>
                  <a:pt x="260457" y="62734"/>
                </a:cubicBezTo>
                <a:cubicBezTo>
                  <a:pt x="316035" y="47005"/>
                  <a:pt x="410149" y="10828"/>
                  <a:pt x="486174" y="198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 rot="19222893">
            <a:off x="5065246" y="5495081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835419" y="5517922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아래쪽 화살표 20"/>
          <p:cNvSpPr/>
          <p:nvPr/>
        </p:nvSpPr>
        <p:spPr>
          <a:xfrm rot="16200000">
            <a:off x="3831299" y="5253296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2056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눈 쌓인 나무 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B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8082694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눈이 쌓인 나무에서 눈이 떨어지는 함정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나무 기둥을 중심으로 오른쪽 눈이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1441609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일정 범위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내에 캐릭터가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 / 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170" name="Picture 2" descr="눈 쌓인 나무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429386" y="885737"/>
            <a:ext cx="2961314" cy="32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50979127"/>
              </p:ext>
            </p:extLst>
          </p:nvPr>
        </p:nvGraphicFramePr>
        <p:xfrm>
          <a:off x="7808397" y="4469698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7172" name="Picture 4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259050" y="885737"/>
            <a:ext cx="3170336" cy="197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21228" y="5942813"/>
            <a:ext cx="1951813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4" name="Picture 6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758"/>
          <a:stretch/>
        </p:blipFill>
        <p:spPr bwMode="auto">
          <a:xfrm>
            <a:off x="1793493" y="4433851"/>
            <a:ext cx="1695450" cy="159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>
          <a:xfrm>
            <a:off x="2054904" y="4677046"/>
            <a:ext cx="1253054" cy="840876"/>
          </a:xfrm>
          <a:custGeom>
            <a:avLst/>
            <a:gdLst>
              <a:gd name="connsiteX0" fmla="*/ 445015 w 1253054"/>
              <a:gd name="connsiteY0" fmla="*/ 633185 h 840876"/>
              <a:gd name="connsiteX1" fmla="*/ 436626 w 1253054"/>
              <a:gd name="connsiteY1" fmla="*/ 540906 h 840876"/>
              <a:gd name="connsiteX2" fmla="*/ 159790 w 1253054"/>
              <a:gd name="connsiteY2" fmla="*/ 582851 h 840876"/>
              <a:gd name="connsiteX3" fmla="*/ 75900 w 1253054"/>
              <a:gd name="connsiteY3" fmla="*/ 599629 h 840876"/>
              <a:gd name="connsiteX4" fmla="*/ 399 w 1253054"/>
              <a:gd name="connsiteY4" fmla="*/ 498961 h 840876"/>
              <a:gd name="connsiteX5" fmla="*/ 109456 w 1253054"/>
              <a:gd name="connsiteY5" fmla="*/ 129846 h 840876"/>
              <a:gd name="connsiteX6" fmla="*/ 260457 w 1253054"/>
              <a:gd name="connsiteY6" fmla="*/ 62734 h 840876"/>
              <a:gd name="connsiteX7" fmla="*/ 554072 w 1253054"/>
              <a:gd name="connsiteY7" fmla="*/ 4011 h 840876"/>
              <a:gd name="connsiteX8" fmla="*/ 721852 w 1253054"/>
              <a:gd name="connsiteY8" fmla="*/ 180180 h 840876"/>
              <a:gd name="connsiteX9" fmla="*/ 981911 w 1253054"/>
              <a:gd name="connsiteY9" fmla="*/ 87901 h 840876"/>
              <a:gd name="connsiteX10" fmla="*/ 1166468 w 1253054"/>
              <a:gd name="connsiteY10" fmla="*/ 314404 h 840876"/>
              <a:gd name="connsiteX11" fmla="*/ 1250358 w 1253054"/>
              <a:gd name="connsiteY11" fmla="*/ 482183 h 840876"/>
              <a:gd name="connsiteX12" fmla="*/ 1216802 w 1253054"/>
              <a:gd name="connsiteY12" fmla="*/ 733853 h 840876"/>
              <a:gd name="connsiteX13" fmla="*/ 1065801 w 1253054"/>
              <a:gd name="connsiteY13" fmla="*/ 834521 h 840876"/>
              <a:gd name="connsiteX14" fmla="*/ 889632 w 1253054"/>
              <a:gd name="connsiteY14" fmla="*/ 566073 h 840876"/>
              <a:gd name="connsiteX15" fmla="*/ 637962 w 1253054"/>
              <a:gd name="connsiteY15" fmla="*/ 633185 h 840876"/>
              <a:gd name="connsiteX16" fmla="*/ 520516 w 1253054"/>
              <a:gd name="connsiteY16" fmla="*/ 591240 h 840876"/>
              <a:gd name="connsiteX17" fmla="*/ 445015 w 1253054"/>
              <a:gd name="connsiteY17" fmla="*/ 633185 h 840876"/>
              <a:gd name="connsiteX0" fmla="*/ 520516 w 1253054"/>
              <a:gd name="connsiteY0" fmla="*/ 591240 h 840876"/>
              <a:gd name="connsiteX1" fmla="*/ 436626 w 1253054"/>
              <a:gd name="connsiteY1" fmla="*/ 540906 h 840876"/>
              <a:gd name="connsiteX2" fmla="*/ 159790 w 1253054"/>
              <a:gd name="connsiteY2" fmla="*/ 582851 h 840876"/>
              <a:gd name="connsiteX3" fmla="*/ 75900 w 1253054"/>
              <a:gd name="connsiteY3" fmla="*/ 599629 h 840876"/>
              <a:gd name="connsiteX4" fmla="*/ 399 w 1253054"/>
              <a:gd name="connsiteY4" fmla="*/ 498961 h 840876"/>
              <a:gd name="connsiteX5" fmla="*/ 109456 w 1253054"/>
              <a:gd name="connsiteY5" fmla="*/ 129846 h 840876"/>
              <a:gd name="connsiteX6" fmla="*/ 260457 w 1253054"/>
              <a:gd name="connsiteY6" fmla="*/ 62734 h 840876"/>
              <a:gd name="connsiteX7" fmla="*/ 554072 w 1253054"/>
              <a:gd name="connsiteY7" fmla="*/ 4011 h 840876"/>
              <a:gd name="connsiteX8" fmla="*/ 721852 w 1253054"/>
              <a:gd name="connsiteY8" fmla="*/ 180180 h 840876"/>
              <a:gd name="connsiteX9" fmla="*/ 981911 w 1253054"/>
              <a:gd name="connsiteY9" fmla="*/ 87901 h 840876"/>
              <a:gd name="connsiteX10" fmla="*/ 1166468 w 1253054"/>
              <a:gd name="connsiteY10" fmla="*/ 314404 h 840876"/>
              <a:gd name="connsiteX11" fmla="*/ 1250358 w 1253054"/>
              <a:gd name="connsiteY11" fmla="*/ 482183 h 840876"/>
              <a:gd name="connsiteX12" fmla="*/ 1216802 w 1253054"/>
              <a:gd name="connsiteY12" fmla="*/ 733853 h 840876"/>
              <a:gd name="connsiteX13" fmla="*/ 1065801 w 1253054"/>
              <a:gd name="connsiteY13" fmla="*/ 834521 h 840876"/>
              <a:gd name="connsiteX14" fmla="*/ 889632 w 1253054"/>
              <a:gd name="connsiteY14" fmla="*/ 566073 h 840876"/>
              <a:gd name="connsiteX15" fmla="*/ 637962 w 1253054"/>
              <a:gd name="connsiteY15" fmla="*/ 633185 h 840876"/>
              <a:gd name="connsiteX16" fmla="*/ 520516 w 1253054"/>
              <a:gd name="connsiteY16" fmla="*/ 591240 h 84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3054" h="840876">
                <a:moveTo>
                  <a:pt x="520516" y="591240"/>
                </a:moveTo>
                <a:cubicBezTo>
                  <a:pt x="486960" y="575860"/>
                  <a:pt x="496747" y="542304"/>
                  <a:pt x="436626" y="540906"/>
                </a:cubicBezTo>
                <a:cubicBezTo>
                  <a:pt x="376505" y="539508"/>
                  <a:pt x="219911" y="573064"/>
                  <a:pt x="159790" y="582851"/>
                </a:cubicBezTo>
                <a:cubicBezTo>
                  <a:pt x="99669" y="592638"/>
                  <a:pt x="102465" y="613611"/>
                  <a:pt x="75900" y="599629"/>
                </a:cubicBezTo>
                <a:cubicBezTo>
                  <a:pt x="49335" y="585647"/>
                  <a:pt x="-5194" y="577258"/>
                  <a:pt x="399" y="498961"/>
                </a:cubicBezTo>
                <a:cubicBezTo>
                  <a:pt x="5992" y="420664"/>
                  <a:pt x="66113" y="202550"/>
                  <a:pt x="109456" y="129846"/>
                </a:cubicBezTo>
                <a:cubicBezTo>
                  <a:pt x="152799" y="57142"/>
                  <a:pt x="186354" y="83706"/>
                  <a:pt x="260457" y="62734"/>
                </a:cubicBezTo>
                <a:cubicBezTo>
                  <a:pt x="334560" y="41762"/>
                  <a:pt x="477173" y="-15563"/>
                  <a:pt x="554072" y="4011"/>
                </a:cubicBezTo>
                <a:cubicBezTo>
                  <a:pt x="630971" y="23585"/>
                  <a:pt x="650546" y="166198"/>
                  <a:pt x="721852" y="180180"/>
                </a:cubicBezTo>
                <a:cubicBezTo>
                  <a:pt x="793158" y="194162"/>
                  <a:pt x="907808" y="65530"/>
                  <a:pt x="981911" y="87901"/>
                </a:cubicBezTo>
                <a:cubicBezTo>
                  <a:pt x="1056014" y="110272"/>
                  <a:pt x="1121727" y="248690"/>
                  <a:pt x="1166468" y="314404"/>
                </a:cubicBezTo>
                <a:cubicBezTo>
                  <a:pt x="1211209" y="380118"/>
                  <a:pt x="1241969" y="412275"/>
                  <a:pt x="1250358" y="482183"/>
                </a:cubicBezTo>
                <a:cubicBezTo>
                  <a:pt x="1258747" y="552091"/>
                  <a:pt x="1247561" y="675130"/>
                  <a:pt x="1216802" y="733853"/>
                </a:cubicBezTo>
                <a:cubicBezTo>
                  <a:pt x="1186043" y="792576"/>
                  <a:pt x="1120329" y="862484"/>
                  <a:pt x="1065801" y="834521"/>
                </a:cubicBezTo>
                <a:cubicBezTo>
                  <a:pt x="1011273" y="806558"/>
                  <a:pt x="960938" y="599629"/>
                  <a:pt x="889632" y="566073"/>
                </a:cubicBezTo>
                <a:cubicBezTo>
                  <a:pt x="818326" y="532517"/>
                  <a:pt x="699481" y="628990"/>
                  <a:pt x="637962" y="633185"/>
                </a:cubicBezTo>
                <a:cubicBezTo>
                  <a:pt x="576443" y="637380"/>
                  <a:pt x="554072" y="606620"/>
                  <a:pt x="520516" y="5912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76079" y="5942813"/>
            <a:ext cx="2040854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6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758"/>
          <a:stretch/>
        </p:blipFill>
        <p:spPr bwMode="auto">
          <a:xfrm>
            <a:off x="4937384" y="4433851"/>
            <a:ext cx="1695450" cy="159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 rot="19222893">
            <a:off x="6092708" y="5492605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2720471" y="5540306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자유형 27"/>
          <p:cNvSpPr/>
          <p:nvPr/>
        </p:nvSpPr>
        <p:spPr>
          <a:xfrm>
            <a:off x="5207858" y="4688454"/>
            <a:ext cx="781741" cy="633574"/>
          </a:xfrm>
          <a:custGeom>
            <a:avLst/>
            <a:gdLst>
              <a:gd name="connsiteX0" fmla="*/ 486174 w 781741"/>
              <a:gd name="connsiteY0" fmla="*/ 1980 h 633574"/>
              <a:gd name="connsiteX1" fmla="*/ 554072 w 781741"/>
              <a:gd name="connsiteY1" fmla="*/ 4011 h 633574"/>
              <a:gd name="connsiteX2" fmla="*/ 721852 w 781741"/>
              <a:gd name="connsiteY2" fmla="*/ 180180 h 633574"/>
              <a:gd name="connsiteX3" fmla="*/ 750460 w 781741"/>
              <a:gd name="connsiteY3" fmla="*/ 179312 h 633574"/>
              <a:gd name="connsiteX4" fmla="*/ 781741 w 781741"/>
              <a:gd name="connsiteY4" fmla="*/ 168653 h 633574"/>
              <a:gd name="connsiteX5" fmla="*/ 776646 w 781741"/>
              <a:gd name="connsiteY5" fmla="*/ 207330 h 633574"/>
              <a:gd name="connsiteX6" fmla="*/ 739420 w 781741"/>
              <a:gd name="connsiteY6" fmla="*/ 484166 h 633574"/>
              <a:gd name="connsiteX7" fmla="*/ 695312 w 781741"/>
              <a:gd name="connsiteY7" fmla="*/ 572513 h 633574"/>
              <a:gd name="connsiteX8" fmla="*/ 650185 w 781741"/>
              <a:gd name="connsiteY8" fmla="*/ 630571 h 633574"/>
              <a:gd name="connsiteX9" fmla="*/ 637962 w 781741"/>
              <a:gd name="connsiteY9" fmla="*/ 633185 h 633574"/>
              <a:gd name="connsiteX10" fmla="*/ 520516 w 781741"/>
              <a:gd name="connsiteY10" fmla="*/ 591240 h 633574"/>
              <a:gd name="connsiteX11" fmla="*/ 436626 w 781741"/>
              <a:gd name="connsiteY11" fmla="*/ 540906 h 633574"/>
              <a:gd name="connsiteX12" fmla="*/ 159790 w 781741"/>
              <a:gd name="connsiteY12" fmla="*/ 582851 h 633574"/>
              <a:gd name="connsiteX13" fmla="*/ 75900 w 781741"/>
              <a:gd name="connsiteY13" fmla="*/ 599629 h 633574"/>
              <a:gd name="connsiteX14" fmla="*/ 399 w 781741"/>
              <a:gd name="connsiteY14" fmla="*/ 498961 h 633574"/>
              <a:gd name="connsiteX15" fmla="*/ 109456 w 781741"/>
              <a:gd name="connsiteY15" fmla="*/ 129846 h 633574"/>
              <a:gd name="connsiteX16" fmla="*/ 260457 w 781741"/>
              <a:gd name="connsiteY16" fmla="*/ 62734 h 633574"/>
              <a:gd name="connsiteX17" fmla="*/ 486174 w 781741"/>
              <a:gd name="connsiteY17" fmla="*/ 1980 h 63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81741" h="633574">
                <a:moveTo>
                  <a:pt x="486174" y="1980"/>
                </a:moveTo>
                <a:cubicBezTo>
                  <a:pt x="511516" y="-970"/>
                  <a:pt x="534848" y="-883"/>
                  <a:pt x="554072" y="4011"/>
                </a:cubicBezTo>
                <a:cubicBezTo>
                  <a:pt x="630971" y="23585"/>
                  <a:pt x="650546" y="166198"/>
                  <a:pt x="721852" y="180180"/>
                </a:cubicBezTo>
                <a:cubicBezTo>
                  <a:pt x="730765" y="181928"/>
                  <a:pt x="740356" y="181447"/>
                  <a:pt x="750460" y="179312"/>
                </a:cubicBezTo>
                <a:lnTo>
                  <a:pt x="781741" y="168653"/>
                </a:lnTo>
                <a:lnTo>
                  <a:pt x="776646" y="207330"/>
                </a:lnTo>
                <a:cubicBezTo>
                  <a:pt x="764937" y="309746"/>
                  <a:pt x="757596" y="419152"/>
                  <a:pt x="739420" y="484166"/>
                </a:cubicBezTo>
                <a:cubicBezTo>
                  <a:pt x="730332" y="516673"/>
                  <a:pt x="713816" y="545948"/>
                  <a:pt x="695312" y="572513"/>
                </a:cubicBezTo>
                <a:lnTo>
                  <a:pt x="650185" y="630571"/>
                </a:lnTo>
                <a:lnTo>
                  <a:pt x="637962" y="633185"/>
                </a:lnTo>
                <a:cubicBezTo>
                  <a:pt x="576443" y="637380"/>
                  <a:pt x="554072" y="606620"/>
                  <a:pt x="520516" y="591240"/>
                </a:cubicBezTo>
                <a:cubicBezTo>
                  <a:pt x="486960" y="575860"/>
                  <a:pt x="496747" y="542304"/>
                  <a:pt x="436626" y="540906"/>
                </a:cubicBezTo>
                <a:cubicBezTo>
                  <a:pt x="376505" y="539508"/>
                  <a:pt x="219911" y="573064"/>
                  <a:pt x="159790" y="582851"/>
                </a:cubicBezTo>
                <a:cubicBezTo>
                  <a:pt x="99669" y="592638"/>
                  <a:pt x="102465" y="613611"/>
                  <a:pt x="75900" y="599629"/>
                </a:cubicBezTo>
                <a:cubicBezTo>
                  <a:pt x="49335" y="585647"/>
                  <a:pt x="-5194" y="577258"/>
                  <a:pt x="399" y="498961"/>
                </a:cubicBezTo>
                <a:cubicBezTo>
                  <a:pt x="5992" y="420664"/>
                  <a:pt x="66113" y="202550"/>
                  <a:pt x="109456" y="129846"/>
                </a:cubicBezTo>
                <a:cubicBezTo>
                  <a:pt x="152799" y="57142"/>
                  <a:pt x="186354" y="83706"/>
                  <a:pt x="260457" y="62734"/>
                </a:cubicBezTo>
                <a:cubicBezTo>
                  <a:pt x="316035" y="47005"/>
                  <a:pt x="410149" y="10828"/>
                  <a:pt x="486174" y="198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 rot="19800000">
            <a:off x="6000992" y="5043425"/>
            <a:ext cx="403193" cy="755595"/>
          </a:xfrm>
          <a:custGeom>
            <a:avLst/>
            <a:gdLst>
              <a:gd name="connsiteX0" fmla="*/ 248583 w 549251"/>
              <a:gd name="connsiteY0" fmla="*/ 736 h 755595"/>
              <a:gd name="connsiteX1" fmla="*/ 278108 w 549251"/>
              <a:gd name="connsiteY1" fmla="*/ 2620 h 755595"/>
              <a:gd name="connsiteX2" fmla="*/ 462665 w 549251"/>
              <a:gd name="connsiteY2" fmla="*/ 229123 h 755595"/>
              <a:gd name="connsiteX3" fmla="*/ 546555 w 549251"/>
              <a:gd name="connsiteY3" fmla="*/ 396902 h 755595"/>
              <a:gd name="connsiteX4" fmla="*/ 512999 w 549251"/>
              <a:gd name="connsiteY4" fmla="*/ 648572 h 755595"/>
              <a:gd name="connsiteX5" fmla="*/ 361998 w 549251"/>
              <a:gd name="connsiteY5" fmla="*/ 749240 h 755595"/>
              <a:gd name="connsiteX6" fmla="*/ 185829 w 549251"/>
              <a:gd name="connsiteY6" fmla="*/ 480792 h 755595"/>
              <a:gd name="connsiteX7" fmla="*/ 56324 w 549251"/>
              <a:gd name="connsiteY7" fmla="*/ 500192 h 755595"/>
              <a:gd name="connsiteX8" fmla="*/ 0 w 549251"/>
              <a:gd name="connsiteY8" fmla="*/ 526064 h 755595"/>
              <a:gd name="connsiteX9" fmla="*/ 11722 w 549251"/>
              <a:gd name="connsiteY9" fmla="*/ 502126 h 755595"/>
              <a:gd name="connsiteX10" fmla="*/ 31881 w 549251"/>
              <a:gd name="connsiteY10" fmla="*/ 439226 h 755595"/>
              <a:gd name="connsiteX11" fmla="*/ 63470 w 549251"/>
              <a:gd name="connsiteY11" fmla="*/ 168772 h 755595"/>
              <a:gd name="connsiteX12" fmla="*/ 70526 w 549251"/>
              <a:gd name="connsiteY12" fmla="*/ 85898 h 755595"/>
              <a:gd name="connsiteX13" fmla="*/ 78345 w 549251"/>
              <a:gd name="connsiteY13" fmla="*/ 83233 h 755595"/>
              <a:gd name="connsiteX14" fmla="*/ 248583 w 549251"/>
              <a:gd name="connsiteY14" fmla="*/ 736 h 75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9251" h="755595">
                <a:moveTo>
                  <a:pt x="248583" y="736"/>
                </a:moveTo>
                <a:cubicBezTo>
                  <a:pt x="258949" y="-613"/>
                  <a:pt x="268845" y="-176"/>
                  <a:pt x="278108" y="2620"/>
                </a:cubicBezTo>
                <a:cubicBezTo>
                  <a:pt x="352211" y="24991"/>
                  <a:pt x="417924" y="163409"/>
                  <a:pt x="462665" y="229123"/>
                </a:cubicBezTo>
                <a:cubicBezTo>
                  <a:pt x="507406" y="294837"/>
                  <a:pt x="538166" y="326994"/>
                  <a:pt x="546555" y="396902"/>
                </a:cubicBezTo>
                <a:cubicBezTo>
                  <a:pt x="554944" y="466810"/>
                  <a:pt x="543758" y="589849"/>
                  <a:pt x="512999" y="648572"/>
                </a:cubicBezTo>
                <a:cubicBezTo>
                  <a:pt x="482240" y="707295"/>
                  <a:pt x="416526" y="777203"/>
                  <a:pt x="361998" y="749240"/>
                </a:cubicBezTo>
                <a:cubicBezTo>
                  <a:pt x="307470" y="721277"/>
                  <a:pt x="257135" y="514348"/>
                  <a:pt x="185829" y="480792"/>
                </a:cubicBezTo>
                <a:cubicBezTo>
                  <a:pt x="150176" y="464014"/>
                  <a:pt x="102638" y="479744"/>
                  <a:pt x="56324" y="500192"/>
                </a:cubicBezTo>
                <a:lnTo>
                  <a:pt x="0" y="526064"/>
                </a:lnTo>
                <a:lnTo>
                  <a:pt x="11722" y="502126"/>
                </a:lnTo>
                <a:cubicBezTo>
                  <a:pt x="19969" y="482196"/>
                  <a:pt x="26935" y="461259"/>
                  <a:pt x="31881" y="439226"/>
                </a:cubicBezTo>
                <a:cubicBezTo>
                  <a:pt x="46717" y="373129"/>
                  <a:pt x="54919" y="273183"/>
                  <a:pt x="63470" y="168772"/>
                </a:cubicBezTo>
                <a:lnTo>
                  <a:pt x="70526" y="85898"/>
                </a:lnTo>
                <a:lnTo>
                  <a:pt x="78345" y="83233"/>
                </a:lnTo>
                <a:cubicBezTo>
                  <a:pt x="133179" y="58875"/>
                  <a:pt x="196752" y="7481"/>
                  <a:pt x="248583" y="73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16200000">
            <a:off x="3902493" y="5246487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829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6.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냉기 바람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동굴 벽면의 구멍이 난 곳에서 일정 간격으로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바깥의 차가운 바람이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들어온다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9917009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슬로우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 / 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707968" y="4417529"/>
            <a:ext cx="2765074" cy="1756768"/>
            <a:chOff x="707968" y="4417529"/>
            <a:chExt cx="2765074" cy="1756768"/>
          </a:xfrm>
        </p:grpSpPr>
        <p:sp>
          <p:nvSpPr>
            <p:cNvPr id="11" name="자유형 10"/>
            <p:cNvSpPr/>
            <p:nvPr/>
          </p:nvSpPr>
          <p:spPr>
            <a:xfrm>
              <a:off x="707968" y="4454554"/>
              <a:ext cx="2765074" cy="1719743"/>
            </a:xfrm>
            <a:custGeom>
              <a:avLst/>
              <a:gdLst>
                <a:gd name="connsiteX0" fmla="*/ 1246667 w 2765074"/>
                <a:gd name="connsiteY0" fmla="*/ 1251663 h 1719743"/>
                <a:gd name="connsiteX1" fmla="*/ 1187944 w 2765074"/>
                <a:gd name="connsiteY1" fmla="*/ 1604001 h 1719743"/>
                <a:gd name="connsiteX2" fmla="*/ 1305390 w 2765074"/>
                <a:gd name="connsiteY2" fmla="*/ 1604001 h 1719743"/>
                <a:gd name="connsiteX3" fmla="*/ 0 w 2765074"/>
                <a:gd name="connsiteY3" fmla="*/ 0 h 1719743"/>
                <a:gd name="connsiteX4" fmla="*/ 2765074 w 2765074"/>
                <a:gd name="connsiteY4" fmla="*/ 0 h 1719743"/>
                <a:gd name="connsiteX5" fmla="*/ 2765074 w 2765074"/>
                <a:gd name="connsiteY5" fmla="*/ 1719743 h 1719743"/>
                <a:gd name="connsiteX6" fmla="*/ 0 w 2765074"/>
                <a:gd name="connsiteY6" fmla="*/ 1719743 h 17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5074" h="1719743">
                  <a:moveTo>
                    <a:pt x="1246667" y="1251663"/>
                  </a:moveTo>
                  <a:lnTo>
                    <a:pt x="1187944" y="1604001"/>
                  </a:lnTo>
                  <a:lnTo>
                    <a:pt x="1305390" y="1604001"/>
                  </a:lnTo>
                  <a:close/>
                  <a:moveTo>
                    <a:pt x="0" y="0"/>
                  </a:moveTo>
                  <a:lnTo>
                    <a:pt x="2765074" y="0"/>
                  </a:lnTo>
                  <a:lnTo>
                    <a:pt x="2765074" y="1719743"/>
                  </a:lnTo>
                  <a:lnTo>
                    <a:pt x="0" y="1719743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07968" y="5942813"/>
              <a:ext cx="2765074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 rot="10800000" flipV="1">
              <a:off x="707969" y="4417529"/>
              <a:ext cx="2765073" cy="520770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232602" y="4454554"/>
            <a:ext cx="2765074" cy="1756768"/>
            <a:chOff x="707968" y="4417529"/>
            <a:chExt cx="2765074" cy="1756768"/>
          </a:xfrm>
        </p:grpSpPr>
        <p:sp>
          <p:nvSpPr>
            <p:cNvPr id="14" name="자유형 13"/>
            <p:cNvSpPr/>
            <p:nvPr/>
          </p:nvSpPr>
          <p:spPr>
            <a:xfrm>
              <a:off x="707968" y="4454554"/>
              <a:ext cx="2765074" cy="1719743"/>
            </a:xfrm>
            <a:custGeom>
              <a:avLst/>
              <a:gdLst>
                <a:gd name="connsiteX0" fmla="*/ 1246667 w 2765074"/>
                <a:gd name="connsiteY0" fmla="*/ 1251663 h 1719743"/>
                <a:gd name="connsiteX1" fmla="*/ 1187944 w 2765074"/>
                <a:gd name="connsiteY1" fmla="*/ 1604001 h 1719743"/>
                <a:gd name="connsiteX2" fmla="*/ 1305390 w 2765074"/>
                <a:gd name="connsiteY2" fmla="*/ 1604001 h 1719743"/>
                <a:gd name="connsiteX3" fmla="*/ 0 w 2765074"/>
                <a:gd name="connsiteY3" fmla="*/ 0 h 1719743"/>
                <a:gd name="connsiteX4" fmla="*/ 2765074 w 2765074"/>
                <a:gd name="connsiteY4" fmla="*/ 0 h 1719743"/>
                <a:gd name="connsiteX5" fmla="*/ 2765074 w 2765074"/>
                <a:gd name="connsiteY5" fmla="*/ 1719743 h 1719743"/>
                <a:gd name="connsiteX6" fmla="*/ 0 w 2765074"/>
                <a:gd name="connsiteY6" fmla="*/ 1719743 h 17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5074" h="1719743">
                  <a:moveTo>
                    <a:pt x="1246667" y="1251663"/>
                  </a:moveTo>
                  <a:lnTo>
                    <a:pt x="1187944" y="1604001"/>
                  </a:lnTo>
                  <a:lnTo>
                    <a:pt x="1305390" y="1604001"/>
                  </a:lnTo>
                  <a:close/>
                  <a:moveTo>
                    <a:pt x="0" y="0"/>
                  </a:moveTo>
                  <a:lnTo>
                    <a:pt x="2765074" y="0"/>
                  </a:lnTo>
                  <a:lnTo>
                    <a:pt x="2765074" y="1719743"/>
                  </a:lnTo>
                  <a:lnTo>
                    <a:pt x="0" y="1719743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07968" y="5942813"/>
              <a:ext cx="2765074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 rot="10800000" flipV="1">
              <a:off x="707969" y="4417529"/>
              <a:ext cx="2765073" cy="520770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4" name="Picture 4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5439924" y="5769982"/>
            <a:ext cx="298889" cy="1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flipH="1">
            <a:off x="5219041" y="5665054"/>
            <a:ext cx="298889" cy="1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1127440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18" name="아래쪽 화살표 17"/>
          <p:cNvSpPr/>
          <p:nvPr/>
        </p:nvSpPr>
        <p:spPr>
          <a:xfrm rot="16200000">
            <a:off x="3635128" y="5139690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동굴 틈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873139" y="1364236"/>
            <a:ext cx="2327261" cy="228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now blow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232602" y="1051043"/>
            <a:ext cx="2695903" cy="146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얼다바람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32601" y="2515435"/>
            <a:ext cx="2695904" cy="149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>
            <a:endCxn id="11" idx="0"/>
          </p:cNvCxnSpPr>
          <p:nvPr/>
        </p:nvCxnSpPr>
        <p:spPr>
          <a:xfrm flipH="1">
            <a:off x="1954635" y="3654161"/>
            <a:ext cx="82134" cy="20520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4615921" y="3775841"/>
            <a:ext cx="603120" cy="18892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8395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7.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무너지는 얼음 다리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586" y="637888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0239208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얼음으로 된 다리 튼튼해 보인다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하지만 모든 캐릭터가 해당 함정과 접촉하면 무너진다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3490294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명의 캐릭터가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62718138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2" name="Picture 2" descr="bridge OF ICE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356911" y="1124124"/>
            <a:ext cx="3413543" cy="222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ridge OF ICE에 대한 이미지 검색결과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56911" y="3347208"/>
            <a:ext cx="3887918" cy="270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050110" y="1464072"/>
            <a:ext cx="108601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474223" y="1464072"/>
            <a:ext cx="108601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081555" y="1317646"/>
            <a:ext cx="1469524" cy="380231"/>
          </a:xfrm>
          <a:custGeom>
            <a:avLst/>
            <a:gdLst>
              <a:gd name="connsiteX0" fmla="*/ 48487 w 1467715"/>
              <a:gd name="connsiteY0" fmla="*/ 427849 h 495342"/>
              <a:gd name="connsiteX1" fmla="*/ 56876 w 1467715"/>
              <a:gd name="connsiteY1" fmla="*/ 209735 h 495342"/>
              <a:gd name="connsiteX2" fmla="*/ 753163 w 1467715"/>
              <a:gd name="connsiteY2" fmla="*/ 10 h 495342"/>
              <a:gd name="connsiteX3" fmla="*/ 1407504 w 1467715"/>
              <a:gd name="connsiteY3" fmla="*/ 218124 h 495342"/>
              <a:gd name="connsiteX4" fmla="*/ 1432671 w 1467715"/>
              <a:gd name="connsiteY4" fmla="*/ 469794 h 495342"/>
              <a:gd name="connsiteX5" fmla="*/ 1357170 w 1467715"/>
              <a:gd name="connsiteY5" fmla="*/ 469794 h 495342"/>
              <a:gd name="connsiteX6" fmla="*/ 1340392 w 1467715"/>
              <a:gd name="connsiteY6" fmla="*/ 318792 h 495342"/>
              <a:gd name="connsiteX7" fmla="*/ 837053 w 1467715"/>
              <a:gd name="connsiteY7" fmla="*/ 159401 h 495342"/>
              <a:gd name="connsiteX8" fmla="*/ 115599 w 1467715"/>
              <a:gd name="connsiteY8" fmla="*/ 268458 h 495342"/>
              <a:gd name="connsiteX9" fmla="*/ 115599 w 1467715"/>
              <a:gd name="connsiteY9" fmla="*/ 419460 h 495342"/>
              <a:gd name="connsiteX10" fmla="*/ 48487 w 1467715"/>
              <a:gd name="connsiteY10" fmla="*/ 427849 h 495342"/>
              <a:gd name="connsiteX0" fmla="*/ 48487 w 1467715"/>
              <a:gd name="connsiteY0" fmla="*/ 427849 h 481863"/>
              <a:gd name="connsiteX1" fmla="*/ 56876 w 1467715"/>
              <a:gd name="connsiteY1" fmla="*/ 209735 h 481863"/>
              <a:gd name="connsiteX2" fmla="*/ 753163 w 1467715"/>
              <a:gd name="connsiteY2" fmla="*/ 10 h 481863"/>
              <a:gd name="connsiteX3" fmla="*/ 1407504 w 1467715"/>
              <a:gd name="connsiteY3" fmla="*/ 218124 h 481863"/>
              <a:gd name="connsiteX4" fmla="*/ 1432671 w 1467715"/>
              <a:gd name="connsiteY4" fmla="*/ 469794 h 481863"/>
              <a:gd name="connsiteX5" fmla="*/ 1357170 w 1467715"/>
              <a:gd name="connsiteY5" fmla="*/ 429312 h 481863"/>
              <a:gd name="connsiteX6" fmla="*/ 1340392 w 1467715"/>
              <a:gd name="connsiteY6" fmla="*/ 318792 h 481863"/>
              <a:gd name="connsiteX7" fmla="*/ 837053 w 1467715"/>
              <a:gd name="connsiteY7" fmla="*/ 159401 h 481863"/>
              <a:gd name="connsiteX8" fmla="*/ 115599 w 1467715"/>
              <a:gd name="connsiteY8" fmla="*/ 268458 h 481863"/>
              <a:gd name="connsiteX9" fmla="*/ 115599 w 1467715"/>
              <a:gd name="connsiteY9" fmla="*/ 419460 h 481863"/>
              <a:gd name="connsiteX10" fmla="*/ 48487 w 1467715"/>
              <a:gd name="connsiteY10" fmla="*/ 427849 h 481863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75488"/>
              <a:gd name="connsiteY0" fmla="*/ 427849 h 447244"/>
              <a:gd name="connsiteX1" fmla="*/ 56876 w 1475488"/>
              <a:gd name="connsiteY1" fmla="*/ 209735 h 447244"/>
              <a:gd name="connsiteX2" fmla="*/ 753163 w 1475488"/>
              <a:gd name="connsiteY2" fmla="*/ 10 h 447244"/>
              <a:gd name="connsiteX3" fmla="*/ 1407504 w 1475488"/>
              <a:gd name="connsiteY3" fmla="*/ 218124 h 447244"/>
              <a:gd name="connsiteX4" fmla="*/ 1449340 w 1475488"/>
              <a:gd name="connsiteY4" fmla="*/ 429313 h 447244"/>
              <a:gd name="connsiteX5" fmla="*/ 1357170 w 1475488"/>
              <a:gd name="connsiteY5" fmla="*/ 429312 h 447244"/>
              <a:gd name="connsiteX6" fmla="*/ 1340392 w 1475488"/>
              <a:gd name="connsiteY6" fmla="*/ 318792 h 447244"/>
              <a:gd name="connsiteX7" fmla="*/ 837053 w 1475488"/>
              <a:gd name="connsiteY7" fmla="*/ 159401 h 447244"/>
              <a:gd name="connsiteX8" fmla="*/ 115599 w 1475488"/>
              <a:gd name="connsiteY8" fmla="*/ 268458 h 447244"/>
              <a:gd name="connsiteX9" fmla="*/ 115599 w 1475488"/>
              <a:gd name="connsiteY9" fmla="*/ 419460 h 447244"/>
              <a:gd name="connsiteX10" fmla="*/ 48487 w 1475488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9611 w 1475017"/>
              <a:gd name="connsiteY0" fmla="*/ 427849 h 450489"/>
              <a:gd name="connsiteX1" fmla="*/ 58000 w 1475017"/>
              <a:gd name="connsiteY1" fmla="*/ 209735 h 450489"/>
              <a:gd name="connsiteX2" fmla="*/ 754287 w 1475017"/>
              <a:gd name="connsiteY2" fmla="*/ 10 h 450489"/>
              <a:gd name="connsiteX3" fmla="*/ 1408628 w 1475017"/>
              <a:gd name="connsiteY3" fmla="*/ 218124 h 450489"/>
              <a:gd name="connsiteX4" fmla="*/ 1450464 w 1475017"/>
              <a:gd name="connsiteY4" fmla="*/ 429313 h 450489"/>
              <a:gd name="connsiteX5" fmla="*/ 1358294 w 1475017"/>
              <a:gd name="connsiteY5" fmla="*/ 429312 h 450489"/>
              <a:gd name="connsiteX6" fmla="*/ 1339135 w 1475017"/>
              <a:gd name="connsiteY6" fmla="*/ 299742 h 450489"/>
              <a:gd name="connsiteX7" fmla="*/ 838177 w 1475017"/>
              <a:gd name="connsiteY7" fmla="*/ 159401 h 450489"/>
              <a:gd name="connsiteX8" fmla="*/ 116723 w 1475017"/>
              <a:gd name="connsiteY8" fmla="*/ 268458 h 450489"/>
              <a:gd name="connsiteX9" fmla="*/ 142917 w 1475017"/>
              <a:gd name="connsiteY9" fmla="*/ 426603 h 450489"/>
              <a:gd name="connsiteX10" fmla="*/ 49611 w 1475017"/>
              <a:gd name="connsiteY10" fmla="*/ 427849 h 450489"/>
              <a:gd name="connsiteX0" fmla="*/ 49611 w 1475017"/>
              <a:gd name="connsiteY0" fmla="*/ 427849 h 441984"/>
              <a:gd name="connsiteX1" fmla="*/ 58000 w 1475017"/>
              <a:gd name="connsiteY1" fmla="*/ 209735 h 441984"/>
              <a:gd name="connsiteX2" fmla="*/ 754287 w 1475017"/>
              <a:gd name="connsiteY2" fmla="*/ 10 h 441984"/>
              <a:gd name="connsiteX3" fmla="*/ 1408628 w 1475017"/>
              <a:gd name="connsiteY3" fmla="*/ 218124 h 441984"/>
              <a:gd name="connsiteX4" fmla="*/ 1450464 w 1475017"/>
              <a:gd name="connsiteY4" fmla="*/ 429313 h 441984"/>
              <a:gd name="connsiteX5" fmla="*/ 1358294 w 1475017"/>
              <a:gd name="connsiteY5" fmla="*/ 429312 h 441984"/>
              <a:gd name="connsiteX6" fmla="*/ 1339135 w 1475017"/>
              <a:gd name="connsiteY6" fmla="*/ 299742 h 441984"/>
              <a:gd name="connsiteX7" fmla="*/ 838177 w 1475017"/>
              <a:gd name="connsiteY7" fmla="*/ 159401 h 441984"/>
              <a:gd name="connsiteX8" fmla="*/ 116723 w 1475017"/>
              <a:gd name="connsiteY8" fmla="*/ 268458 h 441984"/>
              <a:gd name="connsiteX9" fmla="*/ 142917 w 1475017"/>
              <a:gd name="connsiteY9" fmla="*/ 426603 h 441984"/>
              <a:gd name="connsiteX10" fmla="*/ 49611 w 1475017"/>
              <a:gd name="connsiteY10" fmla="*/ 427849 h 441984"/>
              <a:gd name="connsiteX0" fmla="*/ 49611 w 1475017"/>
              <a:gd name="connsiteY0" fmla="*/ 427849 h 441984"/>
              <a:gd name="connsiteX1" fmla="*/ 58000 w 1475017"/>
              <a:gd name="connsiteY1" fmla="*/ 209735 h 441984"/>
              <a:gd name="connsiteX2" fmla="*/ 754287 w 1475017"/>
              <a:gd name="connsiteY2" fmla="*/ 10 h 441984"/>
              <a:gd name="connsiteX3" fmla="*/ 1408628 w 1475017"/>
              <a:gd name="connsiteY3" fmla="*/ 218124 h 441984"/>
              <a:gd name="connsiteX4" fmla="*/ 1450464 w 1475017"/>
              <a:gd name="connsiteY4" fmla="*/ 429313 h 441984"/>
              <a:gd name="connsiteX5" fmla="*/ 1358294 w 1475017"/>
              <a:gd name="connsiteY5" fmla="*/ 429312 h 441984"/>
              <a:gd name="connsiteX6" fmla="*/ 1339135 w 1475017"/>
              <a:gd name="connsiteY6" fmla="*/ 299742 h 441984"/>
              <a:gd name="connsiteX7" fmla="*/ 838177 w 1475017"/>
              <a:gd name="connsiteY7" fmla="*/ 159401 h 441984"/>
              <a:gd name="connsiteX8" fmla="*/ 116723 w 1475017"/>
              <a:gd name="connsiteY8" fmla="*/ 268458 h 441984"/>
              <a:gd name="connsiteX9" fmla="*/ 142917 w 1475017"/>
              <a:gd name="connsiteY9" fmla="*/ 426603 h 441984"/>
              <a:gd name="connsiteX10" fmla="*/ 49611 w 1475017"/>
              <a:gd name="connsiteY10" fmla="*/ 427849 h 441984"/>
              <a:gd name="connsiteX0" fmla="*/ 49611 w 1475017"/>
              <a:gd name="connsiteY0" fmla="*/ 427849 h 430681"/>
              <a:gd name="connsiteX1" fmla="*/ 58000 w 1475017"/>
              <a:gd name="connsiteY1" fmla="*/ 209735 h 430681"/>
              <a:gd name="connsiteX2" fmla="*/ 754287 w 1475017"/>
              <a:gd name="connsiteY2" fmla="*/ 10 h 430681"/>
              <a:gd name="connsiteX3" fmla="*/ 1408628 w 1475017"/>
              <a:gd name="connsiteY3" fmla="*/ 218124 h 430681"/>
              <a:gd name="connsiteX4" fmla="*/ 1450464 w 1475017"/>
              <a:gd name="connsiteY4" fmla="*/ 429313 h 430681"/>
              <a:gd name="connsiteX5" fmla="*/ 1358294 w 1475017"/>
              <a:gd name="connsiteY5" fmla="*/ 429312 h 430681"/>
              <a:gd name="connsiteX6" fmla="*/ 1339135 w 1475017"/>
              <a:gd name="connsiteY6" fmla="*/ 299742 h 430681"/>
              <a:gd name="connsiteX7" fmla="*/ 838177 w 1475017"/>
              <a:gd name="connsiteY7" fmla="*/ 159401 h 430681"/>
              <a:gd name="connsiteX8" fmla="*/ 116723 w 1475017"/>
              <a:gd name="connsiteY8" fmla="*/ 268458 h 430681"/>
              <a:gd name="connsiteX9" fmla="*/ 142917 w 1475017"/>
              <a:gd name="connsiteY9" fmla="*/ 426603 h 430681"/>
              <a:gd name="connsiteX10" fmla="*/ 49611 w 1475017"/>
              <a:gd name="connsiteY10" fmla="*/ 427849 h 430681"/>
              <a:gd name="connsiteX0" fmla="*/ 48388 w 1473794"/>
              <a:gd name="connsiteY0" fmla="*/ 427849 h 430681"/>
              <a:gd name="connsiteX1" fmla="*/ 56777 w 1473794"/>
              <a:gd name="connsiteY1" fmla="*/ 209735 h 430681"/>
              <a:gd name="connsiteX2" fmla="*/ 753064 w 1473794"/>
              <a:gd name="connsiteY2" fmla="*/ 10 h 430681"/>
              <a:gd name="connsiteX3" fmla="*/ 1407405 w 1473794"/>
              <a:gd name="connsiteY3" fmla="*/ 218124 h 430681"/>
              <a:gd name="connsiteX4" fmla="*/ 1449241 w 1473794"/>
              <a:gd name="connsiteY4" fmla="*/ 429313 h 430681"/>
              <a:gd name="connsiteX5" fmla="*/ 1357071 w 1473794"/>
              <a:gd name="connsiteY5" fmla="*/ 429312 h 430681"/>
              <a:gd name="connsiteX6" fmla="*/ 1337912 w 1473794"/>
              <a:gd name="connsiteY6" fmla="*/ 299742 h 430681"/>
              <a:gd name="connsiteX7" fmla="*/ 836954 w 1473794"/>
              <a:gd name="connsiteY7" fmla="*/ 159401 h 430681"/>
              <a:gd name="connsiteX8" fmla="*/ 115500 w 1473794"/>
              <a:gd name="connsiteY8" fmla="*/ 268458 h 430681"/>
              <a:gd name="connsiteX9" fmla="*/ 141694 w 1473794"/>
              <a:gd name="connsiteY9" fmla="*/ 426603 h 430681"/>
              <a:gd name="connsiteX10" fmla="*/ 48388 w 1473794"/>
              <a:gd name="connsiteY10" fmla="*/ 427849 h 430681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760754 w 1473794"/>
              <a:gd name="connsiteY7" fmla="*/ 154638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368325 h 376604"/>
              <a:gd name="connsiteX1" fmla="*/ 56777 w 1473794"/>
              <a:gd name="connsiteY1" fmla="*/ 150211 h 376604"/>
              <a:gd name="connsiteX2" fmla="*/ 753064 w 1473794"/>
              <a:gd name="connsiteY2" fmla="*/ 17 h 376604"/>
              <a:gd name="connsiteX3" fmla="*/ 1407405 w 1473794"/>
              <a:gd name="connsiteY3" fmla="*/ 158600 h 376604"/>
              <a:gd name="connsiteX4" fmla="*/ 1449241 w 1473794"/>
              <a:gd name="connsiteY4" fmla="*/ 369789 h 376604"/>
              <a:gd name="connsiteX5" fmla="*/ 1357071 w 1473794"/>
              <a:gd name="connsiteY5" fmla="*/ 369788 h 376604"/>
              <a:gd name="connsiteX6" fmla="*/ 1337912 w 1473794"/>
              <a:gd name="connsiteY6" fmla="*/ 240218 h 376604"/>
              <a:gd name="connsiteX7" fmla="*/ 760754 w 1473794"/>
              <a:gd name="connsiteY7" fmla="*/ 95114 h 376604"/>
              <a:gd name="connsiteX8" fmla="*/ 115500 w 1473794"/>
              <a:gd name="connsiteY8" fmla="*/ 208934 h 376604"/>
              <a:gd name="connsiteX9" fmla="*/ 141694 w 1473794"/>
              <a:gd name="connsiteY9" fmla="*/ 376604 h 376604"/>
              <a:gd name="connsiteX10" fmla="*/ 48388 w 1473794"/>
              <a:gd name="connsiteY10" fmla="*/ 368325 h 376604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2043"/>
              <a:gd name="connsiteX1" fmla="*/ 52508 w 1469525"/>
              <a:gd name="connsiteY1" fmla="*/ 150211 h 382043"/>
              <a:gd name="connsiteX2" fmla="*/ 748795 w 1469525"/>
              <a:gd name="connsiteY2" fmla="*/ 17 h 382043"/>
              <a:gd name="connsiteX3" fmla="*/ 1403136 w 1469525"/>
              <a:gd name="connsiteY3" fmla="*/ 158600 h 382043"/>
              <a:gd name="connsiteX4" fmla="*/ 1444972 w 1469525"/>
              <a:gd name="connsiteY4" fmla="*/ 369789 h 382043"/>
              <a:gd name="connsiteX5" fmla="*/ 1352802 w 1469525"/>
              <a:gd name="connsiteY5" fmla="*/ 369788 h 382043"/>
              <a:gd name="connsiteX6" fmla="*/ 1333643 w 1469525"/>
              <a:gd name="connsiteY6" fmla="*/ 240218 h 382043"/>
              <a:gd name="connsiteX7" fmla="*/ 756485 w 1469525"/>
              <a:gd name="connsiteY7" fmla="*/ 95114 h 382043"/>
              <a:gd name="connsiteX8" fmla="*/ 111231 w 1469525"/>
              <a:gd name="connsiteY8" fmla="*/ 208934 h 382043"/>
              <a:gd name="connsiteX9" fmla="*/ 137425 w 1469525"/>
              <a:gd name="connsiteY9" fmla="*/ 376604 h 382043"/>
              <a:gd name="connsiteX10" fmla="*/ 56025 w 1469525"/>
              <a:gd name="connsiteY10" fmla="*/ 380231 h 382043"/>
              <a:gd name="connsiteX0" fmla="*/ 56025 w 1469525"/>
              <a:gd name="connsiteY0" fmla="*/ 380231 h 382043"/>
              <a:gd name="connsiteX1" fmla="*/ 52508 w 1469525"/>
              <a:gd name="connsiteY1" fmla="*/ 150211 h 382043"/>
              <a:gd name="connsiteX2" fmla="*/ 748795 w 1469525"/>
              <a:gd name="connsiteY2" fmla="*/ 17 h 382043"/>
              <a:gd name="connsiteX3" fmla="*/ 1403136 w 1469525"/>
              <a:gd name="connsiteY3" fmla="*/ 158600 h 382043"/>
              <a:gd name="connsiteX4" fmla="*/ 1444972 w 1469525"/>
              <a:gd name="connsiteY4" fmla="*/ 369789 h 382043"/>
              <a:gd name="connsiteX5" fmla="*/ 1352802 w 1469525"/>
              <a:gd name="connsiteY5" fmla="*/ 376932 h 382043"/>
              <a:gd name="connsiteX6" fmla="*/ 1333643 w 1469525"/>
              <a:gd name="connsiteY6" fmla="*/ 240218 h 382043"/>
              <a:gd name="connsiteX7" fmla="*/ 756485 w 1469525"/>
              <a:gd name="connsiteY7" fmla="*/ 95114 h 382043"/>
              <a:gd name="connsiteX8" fmla="*/ 111231 w 1469525"/>
              <a:gd name="connsiteY8" fmla="*/ 208934 h 382043"/>
              <a:gd name="connsiteX9" fmla="*/ 137425 w 1469525"/>
              <a:gd name="connsiteY9" fmla="*/ 376604 h 382043"/>
              <a:gd name="connsiteX10" fmla="*/ 56025 w 1469525"/>
              <a:gd name="connsiteY10" fmla="*/ 380231 h 382043"/>
              <a:gd name="connsiteX0" fmla="*/ 56025 w 1469524"/>
              <a:gd name="connsiteY0" fmla="*/ 380231 h 382043"/>
              <a:gd name="connsiteX1" fmla="*/ 52508 w 1469524"/>
              <a:gd name="connsiteY1" fmla="*/ 150211 h 382043"/>
              <a:gd name="connsiteX2" fmla="*/ 748795 w 1469524"/>
              <a:gd name="connsiteY2" fmla="*/ 17 h 382043"/>
              <a:gd name="connsiteX3" fmla="*/ 1403136 w 1469524"/>
              <a:gd name="connsiteY3" fmla="*/ 158600 h 382043"/>
              <a:gd name="connsiteX4" fmla="*/ 1444972 w 1469524"/>
              <a:gd name="connsiteY4" fmla="*/ 374551 h 382043"/>
              <a:gd name="connsiteX5" fmla="*/ 1352802 w 1469524"/>
              <a:gd name="connsiteY5" fmla="*/ 376932 h 382043"/>
              <a:gd name="connsiteX6" fmla="*/ 1333643 w 1469524"/>
              <a:gd name="connsiteY6" fmla="*/ 240218 h 382043"/>
              <a:gd name="connsiteX7" fmla="*/ 756485 w 1469524"/>
              <a:gd name="connsiteY7" fmla="*/ 95114 h 382043"/>
              <a:gd name="connsiteX8" fmla="*/ 111231 w 1469524"/>
              <a:gd name="connsiteY8" fmla="*/ 208934 h 382043"/>
              <a:gd name="connsiteX9" fmla="*/ 137425 w 1469524"/>
              <a:gd name="connsiteY9" fmla="*/ 376604 h 382043"/>
              <a:gd name="connsiteX10" fmla="*/ 56025 w 1469524"/>
              <a:gd name="connsiteY10" fmla="*/ 380231 h 382043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  <a:gd name="connsiteX0" fmla="*/ 56025 w 1469524"/>
              <a:gd name="connsiteY0" fmla="*/ 380231 h 380276"/>
              <a:gd name="connsiteX1" fmla="*/ 52508 w 1469524"/>
              <a:gd name="connsiteY1" fmla="*/ 150211 h 380276"/>
              <a:gd name="connsiteX2" fmla="*/ 748795 w 1469524"/>
              <a:gd name="connsiteY2" fmla="*/ 17 h 380276"/>
              <a:gd name="connsiteX3" fmla="*/ 1403136 w 1469524"/>
              <a:gd name="connsiteY3" fmla="*/ 158600 h 380276"/>
              <a:gd name="connsiteX4" fmla="*/ 1444972 w 1469524"/>
              <a:gd name="connsiteY4" fmla="*/ 374551 h 380276"/>
              <a:gd name="connsiteX5" fmla="*/ 1352802 w 1469524"/>
              <a:gd name="connsiteY5" fmla="*/ 376932 h 380276"/>
              <a:gd name="connsiteX6" fmla="*/ 1333643 w 1469524"/>
              <a:gd name="connsiteY6" fmla="*/ 240218 h 380276"/>
              <a:gd name="connsiteX7" fmla="*/ 756485 w 1469524"/>
              <a:gd name="connsiteY7" fmla="*/ 95114 h 380276"/>
              <a:gd name="connsiteX8" fmla="*/ 111231 w 1469524"/>
              <a:gd name="connsiteY8" fmla="*/ 208934 h 380276"/>
              <a:gd name="connsiteX9" fmla="*/ 137425 w 1469524"/>
              <a:gd name="connsiteY9" fmla="*/ 376604 h 380276"/>
              <a:gd name="connsiteX10" fmla="*/ 56025 w 1469524"/>
              <a:gd name="connsiteY10" fmla="*/ 380231 h 380276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69524" h="380231">
                <a:moveTo>
                  <a:pt x="56025" y="380231"/>
                </a:moveTo>
                <a:cubicBezTo>
                  <a:pt x="46635" y="341705"/>
                  <a:pt x="-62954" y="213580"/>
                  <a:pt x="52508" y="150211"/>
                </a:cubicBezTo>
                <a:cubicBezTo>
                  <a:pt x="167970" y="86842"/>
                  <a:pt x="523690" y="-1381"/>
                  <a:pt x="748795" y="17"/>
                </a:cubicBezTo>
                <a:cubicBezTo>
                  <a:pt x="973900" y="1415"/>
                  <a:pt x="1287107" y="96178"/>
                  <a:pt x="1403136" y="158600"/>
                </a:cubicBezTo>
                <a:cubicBezTo>
                  <a:pt x="1519165" y="221022"/>
                  <a:pt x="1448598" y="332210"/>
                  <a:pt x="1444972" y="374551"/>
                </a:cubicBezTo>
                <a:cubicBezTo>
                  <a:pt x="1419914" y="378793"/>
                  <a:pt x="1370960" y="373921"/>
                  <a:pt x="1352802" y="376932"/>
                </a:cubicBezTo>
                <a:cubicBezTo>
                  <a:pt x="1360838" y="344225"/>
                  <a:pt x="1433029" y="287188"/>
                  <a:pt x="1333643" y="240218"/>
                </a:cubicBezTo>
                <a:cubicBezTo>
                  <a:pt x="1234257" y="193248"/>
                  <a:pt x="960220" y="100328"/>
                  <a:pt x="756485" y="95114"/>
                </a:cubicBezTo>
                <a:cubicBezTo>
                  <a:pt x="552750" y="89900"/>
                  <a:pt x="214408" y="162019"/>
                  <a:pt x="111231" y="208934"/>
                </a:cubicBezTo>
                <a:cubicBezTo>
                  <a:pt x="8054" y="255849"/>
                  <a:pt x="143018" y="349055"/>
                  <a:pt x="137425" y="376604"/>
                </a:cubicBezTo>
                <a:cubicBezTo>
                  <a:pt x="105530" y="380194"/>
                  <a:pt x="83158" y="379022"/>
                  <a:pt x="56025" y="380231"/>
                </a:cubicBez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354445" y="916625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081555" y="1003196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816317" y="870378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585778" y="873339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050110" y="2753797"/>
            <a:ext cx="108601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474223" y="2753797"/>
            <a:ext cx="108601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>
            <a:off x="6418160" y="2735202"/>
            <a:ext cx="132919" cy="247374"/>
          </a:xfrm>
          <a:custGeom>
            <a:avLst/>
            <a:gdLst>
              <a:gd name="connsiteX0" fmla="*/ 0 w 132919"/>
              <a:gd name="connsiteY0" fmla="*/ 0 h 247374"/>
              <a:gd name="connsiteX1" fmla="*/ 66531 w 132919"/>
              <a:gd name="connsiteY1" fmla="*/ 29042 h 247374"/>
              <a:gd name="connsiteX2" fmla="*/ 108367 w 132919"/>
              <a:gd name="connsiteY2" fmla="*/ 244993 h 247374"/>
              <a:gd name="connsiteX3" fmla="*/ 16197 w 132919"/>
              <a:gd name="connsiteY3" fmla="*/ 247374 h 247374"/>
              <a:gd name="connsiteX4" fmla="*/ 43090 w 132919"/>
              <a:gd name="connsiteY4" fmla="*/ 147238 h 247374"/>
              <a:gd name="connsiteX5" fmla="*/ 0 w 132919"/>
              <a:gd name="connsiteY5" fmla="*/ 113013 h 247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919" h="247374">
                <a:moveTo>
                  <a:pt x="0" y="0"/>
                </a:moveTo>
                <a:lnTo>
                  <a:pt x="66531" y="29042"/>
                </a:lnTo>
                <a:cubicBezTo>
                  <a:pt x="182560" y="91464"/>
                  <a:pt x="111993" y="202652"/>
                  <a:pt x="108367" y="244993"/>
                </a:cubicBezTo>
                <a:cubicBezTo>
                  <a:pt x="83309" y="249235"/>
                  <a:pt x="34355" y="244363"/>
                  <a:pt x="16197" y="247374"/>
                </a:cubicBezTo>
                <a:cubicBezTo>
                  <a:pt x="22224" y="222844"/>
                  <a:pt x="64338" y="184628"/>
                  <a:pt x="43090" y="147238"/>
                </a:cubicBezTo>
                <a:lnTo>
                  <a:pt x="0" y="113013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5081555" y="2707027"/>
            <a:ext cx="187402" cy="282207"/>
          </a:xfrm>
          <a:custGeom>
            <a:avLst/>
            <a:gdLst>
              <a:gd name="connsiteX0" fmla="*/ 149341 w 187402"/>
              <a:gd name="connsiteY0" fmla="*/ 11778 h 282207"/>
              <a:gd name="connsiteX1" fmla="*/ 149341 w 187402"/>
              <a:gd name="connsiteY1" fmla="*/ 80999 h 282207"/>
              <a:gd name="connsiteX2" fmla="*/ 119273 w 187402"/>
              <a:gd name="connsiteY2" fmla="*/ 108073 h 282207"/>
              <a:gd name="connsiteX3" fmla="*/ 111231 w 187402"/>
              <a:gd name="connsiteY3" fmla="*/ 110910 h 282207"/>
              <a:gd name="connsiteX4" fmla="*/ 137425 w 187402"/>
              <a:gd name="connsiteY4" fmla="*/ 278580 h 282207"/>
              <a:gd name="connsiteX5" fmla="*/ 56025 w 187402"/>
              <a:gd name="connsiteY5" fmla="*/ 282207 h 282207"/>
              <a:gd name="connsiteX6" fmla="*/ 52508 w 187402"/>
              <a:gd name="connsiteY6" fmla="*/ 52187 h 282207"/>
              <a:gd name="connsiteX7" fmla="*/ 98532 w 187402"/>
              <a:gd name="connsiteY7" fmla="*/ 30652 h 282207"/>
              <a:gd name="connsiteX8" fmla="*/ 187402 w 187402"/>
              <a:gd name="connsiteY8" fmla="*/ 0 h 282207"/>
              <a:gd name="connsiteX9" fmla="*/ 187402 w 187402"/>
              <a:gd name="connsiteY9" fmla="*/ 46729 h 282207"/>
              <a:gd name="connsiteX10" fmla="*/ 185341 w 187402"/>
              <a:gd name="connsiteY10" fmla="*/ 48584 h 282207"/>
              <a:gd name="connsiteX11" fmla="*/ 185341 w 187402"/>
              <a:gd name="connsiteY11" fmla="*/ 595 h 28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7402" h="282207">
                <a:moveTo>
                  <a:pt x="149341" y="11778"/>
                </a:moveTo>
                <a:lnTo>
                  <a:pt x="149341" y="80999"/>
                </a:lnTo>
                <a:lnTo>
                  <a:pt x="119273" y="108073"/>
                </a:lnTo>
                <a:lnTo>
                  <a:pt x="111231" y="110910"/>
                </a:lnTo>
                <a:cubicBezTo>
                  <a:pt x="8054" y="157825"/>
                  <a:pt x="143018" y="251031"/>
                  <a:pt x="137425" y="278580"/>
                </a:cubicBezTo>
                <a:cubicBezTo>
                  <a:pt x="105530" y="282170"/>
                  <a:pt x="83158" y="280998"/>
                  <a:pt x="56025" y="282207"/>
                </a:cubicBezTo>
                <a:cubicBezTo>
                  <a:pt x="46635" y="243681"/>
                  <a:pt x="-62954" y="115556"/>
                  <a:pt x="52508" y="52187"/>
                </a:cubicBezTo>
                <a:cubicBezTo>
                  <a:pt x="65137" y="45256"/>
                  <a:pt x="80640" y="38028"/>
                  <a:pt x="98532" y="30652"/>
                </a:cubicBezTo>
                <a:close/>
                <a:moveTo>
                  <a:pt x="187402" y="0"/>
                </a:moveTo>
                <a:lnTo>
                  <a:pt x="187402" y="46729"/>
                </a:lnTo>
                <a:lnTo>
                  <a:pt x="185341" y="48584"/>
                </a:lnTo>
                <a:lnTo>
                  <a:pt x="185341" y="595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 rot="1800000">
            <a:off x="5270162" y="2759972"/>
            <a:ext cx="549421" cy="176313"/>
          </a:xfrm>
          <a:custGeom>
            <a:avLst/>
            <a:gdLst>
              <a:gd name="connsiteX0" fmla="*/ 457737 w 549421"/>
              <a:gd name="connsiteY0" fmla="*/ 81649 h 176313"/>
              <a:gd name="connsiteX1" fmla="*/ 464381 w 549421"/>
              <a:gd name="connsiteY1" fmla="*/ 99902 h 176313"/>
              <a:gd name="connsiteX2" fmla="*/ 446371 w 549421"/>
              <a:gd name="connsiteY2" fmla="*/ 91884 h 176313"/>
              <a:gd name="connsiteX3" fmla="*/ 78452 w 549421"/>
              <a:gd name="connsiteY3" fmla="*/ 75413 h 176313"/>
              <a:gd name="connsiteX4" fmla="*/ 0 w 549421"/>
              <a:gd name="connsiteY4" fmla="*/ 146051 h 176313"/>
              <a:gd name="connsiteX5" fmla="*/ 0 w 549421"/>
              <a:gd name="connsiteY5" fmla="*/ 98062 h 176313"/>
              <a:gd name="connsiteX6" fmla="*/ 139343 w 549421"/>
              <a:gd name="connsiteY6" fmla="*/ 69030 h 176313"/>
              <a:gd name="connsiteX7" fmla="*/ 165891 w 549421"/>
              <a:gd name="connsiteY7" fmla="*/ 141971 h 176313"/>
              <a:gd name="connsiteX8" fmla="*/ 90350 w 549421"/>
              <a:gd name="connsiteY8" fmla="*/ 157677 h 176313"/>
              <a:gd name="connsiteX9" fmla="*/ 20193 w 549421"/>
              <a:gd name="connsiteY9" fmla="*/ 176313 h 176313"/>
              <a:gd name="connsiteX10" fmla="*/ 237488 w 549421"/>
              <a:gd name="connsiteY10" fmla="*/ 38290 h 176313"/>
              <a:gd name="connsiteX11" fmla="*/ 381085 w 549421"/>
              <a:gd name="connsiteY11" fmla="*/ 102224 h 176313"/>
              <a:gd name="connsiteX12" fmla="*/ 375921 w 549421"/>
              <a:gd name="connsiteY12" fmla="*/ 106873 h 176313"/>
              <a:gd name="connsiteX13" fmla="*/ 239833 w 549421"/>
              <a:gd name="connsiteY13" fmla="*/ 126598 h 176313"/>
              <a:gd name="connsiteX14" fmla="*/ 201506 w 549421"/>
              <a:gd name="connsiteY14" fmla="*/ 134566 h 176313"/>
              <a:gd name="connsiteX15" fmla="*/ 171511 w 549421"/>
              <a:gd name="connsiteY15" fmla="*/ 52154 h 176313"/>
              <a:gd name="connsiteX16" fmla="*/ 431064 w 549421"/>
              <a:gd name="connsiteY16" fmla="*/ 8366 h 176313"/>
              <a:gd name="connsiteX17" fmla="*/ 444457 w 549421"/>
              <a:gd name="connsiteY17" fmla="*/ 45163 h 176313"/>
              <a:gd name="connsiteX18" fmla="*/ 410370 w 549421"/>
              <a:gd name="connsiteY18" fmla="*/ 75855 h 176313"/>
              <a:gd name="connsiteX19" fmla="*/ 297619 w 549421"/>
              <a:gd name="connsiteY19" fmla="*/ 25655 h 176313"/>
              <a:gd name="connsiteX20" fmla="*/ 300078 w 549421"/>
              <a:gd name="connsiteY20" fmla="*/ 25139 h 176313"/>
              <a:gd name="connsiteX21" fmla="*/ 492171 w 549421"/>
              <a:gd name="connsiteY21" fmla="*/ 2201 h 176313"/>
              <a:gd name="connsiteX22" fmla="*/ 473311 w 549421"/>
              <a:gd name="connsiteY22" fmla="*/ 19182 h 176313"/>
              <a:gd name="connsiteX23" fmla="*/ 467668 w 549421"/>
              <a:gd name="connsiteY23" fmla="*/ 3678 h 176313"/>
              <a:gd name="connsiteX24" fmla="*/ 473642 w 549421"/>
              <a:gd name="connsiteY24" fmla="*/ 2913 h 176313"/>
              <a:gd name="connsiteX25" fmla="*/ 549421 w 549421"/>
              <a:gd name="connsiteY25" fmla="*/ 0 h 176313"/>
              <a:gd name="connsiteX26" fmla="*/ 549421 w 549421"/>
              <a:gd name="connsiteY26" fmla="*/ 95691 h 176313"/>
              <a:gd name="connsiteX27" fmla="*/ 502058 w 549421"/>
              <a:gd name="connsiteY27" fmla="*/ 98162 h 176313"/>
              <a:gd name="connsiteX28" fmla="*/ 486591 w 549421"/>
              <a:gd name="connsiteY28" fmla="*/ 55669 h 176313"/>
              <a:gd name="connsiteX29" fmla="*/ 548372 w 549421"/>
              <a:gd name="connsiteY29" fmla="*/ 41 h 1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9421" h="176313">
                <a:moveTo>
                  <a:pt x="457737" y="81649"/>
                </a:moveTo>
                <a:lnTo>
                  <a:pt x="464381" y="99902"/>
                </a:lnTo>
                <a:lnTo>
                  <a:pt x="446371" y="91884"/>
                </a:lnTo>
                <a:close/>
                <a:moveTo>
                  <a:pt x="78452" y="75413"/>
                </a:moveTo>
                <a:lnTo>
                  <a:pt x="0" y="146051"/>
                </a:lnTo>
                <a:lnTo>
                  <a:pt x="0" y="98062"/>
                </a:lnTo>
                <a:close/>
                <a:moveTo>
                  <a:pt x="139343" y="69030"/>
                </a:moveTo>
                <a:lnTo>
                  <a:pt x="165891" y="141971"/>
                </a:lnTo>
                <a:lnTo>
                  <a:pt x="90350" y="157677"/>
                </a:lnTo>
                <a:lnTo>
                  <a:pt x="20193" y="176313"/>
                </a:lnTo>
                <a:close/>
                <a:moveTo>
                  <a:pt x="237488" y="38290"/>
                </a:moveTo>
                <a:lnTo>
                  <a:pt x="381085" y="102224"/>
                </a:lnTo>
                <a:lnTo>
                  <a:pt x="375921" y="106873"/>
                </a:lnTo>
                <a:lnTo>
                  <a:pt x="239833" y="126598"/>
                </a:lnTo>
                <a:lnTo>
                  <a:pt x="201506" y="134566"/>
                </a:lnTo>
                <a:lnTo>
                  <a:pt x="171511" y="52154"/>
                </a:lnTo>
                <a:close/>
                <a:moveTo>
                  <a:pt x="431064" y="8366"/>
                </a:moveTo>
                <a:lnTo>
                  <a:pt x="444457" y="45163"/>
                </a:lnTo>
                <a:lnTo>
                  <a:pt x="410370" y="75855"/>
                </a:lnTo>
                <a:lnTo>
                  <a:pt x="297619" y="25655"/>
                </a:lnTo>
                <a:lnTo>
                  <a:pt x="300078" y="25139"/>
                </a:lnTo>
                <a:close/>
                <a:moveTo>
                  <a:pt x="492171" y="2201"/>
                </a:moveTo>
                <a:lnTo>
                  <a:pt x="473311" y="19182"/>
                </a:lnTo>
                <a:lnTo>
                  <a:pt x="467668" y="3678"/>
                </a:lnTo>
                <a:lnTo>
                  <a:pt x="473642" y="2913"/>
                </a:lnTo>
                <a:close/>
                <a:moveTo>
                  <a:pt x="549421" y="0"/>
                </a:moveTo>
                <a:lnTo>
                  <a:pt x="549421" y="95691"/>
                </a:lnTo>
                <a:lnTo>
                  <a:pt x="502058" y="98162"/>
                </a:lnTo>
                <a:lnTo>
                  <a:pt x="486591" y="55669"/>
                </a:lnTo>
                <a:lnTo>
                  <a:pt x="548372" y="41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자유형 63"/>
          <p:cNvSpPr/>
          <p:nvPr/>
        </p:nvSpPr>
        <p:spPr>
          <a:xfrm rot="19800000">
            <a:off x="5842946" y="2743772"/>
            <a:ext cx="545198" cy="230232"/>
          </a:xfrm>
          <a:custGeom>
            <a:avLst/>
            <a:gdLst>
              <a:gd name="connsiteX0" fmla="*/ 470779 w 545198"/>
              <a:gd name="connsiteY0" fmla="*/ 168294 h 230232"/>
              <a:gd name="connsiteX1" fmla="*/ 524621 w 545198"/>
              <a:gd name="connsiteY1" fmla="*/ 230232 h 230232"/>
              <a:gd name="connsiteX2" fmla="*/ 503678 w 545198"/>
              <a:gd name="connsiteY2" fmla="*/ 221060 h 230232"/>
              <a:gd name="connsiteX3" fmla="*/ 470779 w 545198"/>
              <a:gd name="connsiteY3" fmla="*/ 208257 h 230232"/>
              <a:gd name="connsiteX4" fmla="*/ 470779 w 545198"/>
              <a:gd name="connsiteY4" fmla="*/ 98719 h 230232"/>
              <a:gd name="connsiteX5" fmla="*/ 510266 w 545198"/>
              <a:gd name="connsiteY5" fmla="*/ 112037 h 230232"/>
              <a:gd name="connsiteX6" fmla="*/ 545198 w 545198"/>
              <a:gd name="connsiteY6" fmla="*/ 127286 h 230232"/>
              <a:gd name="connsiteX7" fmla="*/ 545198 w 545198"/>
              <a:gd name="connsiteY7" fmla="*/ 199030 h 230232"/>
              <a:gd name="connsiteX8" fmla="*/ 470779 w 545198"/>
              <a:gd name="connsiteY8" fmla="*/ 113420 h 230232"/>
              <a:gd name="connsiteX9" fmla="*/ 371178 w 545198"/>
              <a:gd name="connsiteY9" fmla="*/ 68006 h 230232"/>
              <a:gd name="connsiteX10" fmla="*/ 387203 w 545198"/>
              <a:gd name="connsiteY10" fmla="*/ 72150 h 230232"/>
              <a:gd name="connsiteX11" fmla="*/ 434779 w 545198"/>
              <a:gd name="connsiteY11" fmla="*/ 126880 h 230232"/>
              <a:gd name="connsiteX12" fmla="*/ 434779 w 545198"/>
              <a:gd name="connsiteY12" fmla="*/ 195351 h 230232"/>
              <a:gd name="connsiteX13" fmla="*/ 345067 w 545198"/>
              <a:gd name="connsiteY13" fmla="*/ 165454 h 230232"/>
              <a:gd name="connsiteX14" fmla="*/ 265850 w 545198"/>
              <a:gd name="connsiteY14" fmla="*/ 40769 h 230232"/>
              <a:gd name="connsiteX15" fmla="*/ 336323 w 545198"/>
              <a:gd name="connsiteY15" fmla="*/ 58993 h 230232"/>
              <a:gd name="connsiteX16" fmla="*/ 310476 w 545198"/>
              <a:gd name="connsiteY16" fmla="*/ 155453 h 230232"/>
              <a:gd name="connsiteX17" fmla="*/ 236730 w 545198"/>
              <a:gd name="connsiteY17" fmla="*/ 136103 h 230232"/>
              <a:gd name="connsiteX18" fmla="*/ 214458 w 545198"/>
              <a:gd name="connsiteY18" fmla="*/ 106548 h 230232"/>
              <a:gd name="connsiteX19" fmla="*/ 148179 w 545198"/>
              <a:gd name="connsiteY19" fmla="*/ 18592 h 230232"/>
              <a:gd name="connsiteX20" fmla="*/ 227706 w 545198"/>
              <a:gd name="connsiteY20" fmla="*/ 31118 h 230232"/>
              <a:gd name="connsiteX21" fmla="*/ 192029 w 545198"/>
              <a:gd name="connsiteY21" fmla="*/ 76782 h 230232"/>
              <a:gd name="connsiteX22" fmla="*/ 76171 w 545198"/>
              <a:gd name="connsiteY22" fmla="*/ 7251 h 230232"/>
              <a:gd name="connsiteX23" fmla="*/ 97032 w 545198"/>
              <a:gd name="connsiteY23" fmla="*/ 10536 h 230232"/>
              <a:gd name="connsiteX24" fmla="*/ 169083 w 545198"/>
              <a:gd name="connsiteY24" fmla="*/ 106152 h 230232"/>
              <a:gd name="connsiteX25" fmla="*/ 159389 w 545198"/>
              <a:gd name="connsiteY25" fmla="*/ 118559 h 230232"/>
              <a:gd name="connsiteX26" fmla="*/ 62874 w 545198"/>
              <a:gd name="connsiteY26" fmla="*/ 101862 h 230232"/>
              <a:gd name="connsiteX27" fmla="*/ 0 w 545198"/>
              <a:gd name="connsiteY27" fmla="*/ 0 h 230232"/>
              <a:gd name="connsiteX28" fmla="*/ 40534 w 545198"/>
              <a:gd name="connsiteY28" fmla="*/ 2144 h 230232"/>
              <a:gd name="connsiteX29" fmla="*/ 27148 w 545198"/>
              <a:gd name="connsiteY29" fmla="*/ 97391 h 230232"/>
              <a:gd name="connsiteX30" fmla="*/ 0 w 545198"/>
              <a:gd name="connsiteY30" fmla="*/ 95401 h 23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45198" h="230232">
                <a:moveTo>
                  <a:pt x="470779" y="168294"/>
                </a:moveTo>
                <a:lnTo>
                  <a:pt x="524621" y="230232"/>
                </a:lnTo>
                <a:lnTo>
                  <a:pt x="503678" y="221060"/>
                </a:lnTo>
                <a:lnTo>
                  <a:pt x="470779" y="208257"/>
                </a:lnTo>
                <a:close/>
                <a:moveTo>
                  <a:pt x="470779" y="98719"/>
                </a:moveTo>
                <a:lnTo>
                  <a:pt x="510266" y="112037"/>
                </a:lnTo>
                <a:lnTo>
                  <a:pt x="545198" y="127286"/>
                </a:lnTo>
                <a:lnTo>
                  <a:pt x="545198" y="199030"/>
                </a:lnTo>
                <a:lnTo>
                  <a:pt x="470779" y="113420"/>
                </a:lnTo>
                <a:close/>
                <a:moveTo>
                  <a:pt x="371178" y="68006"/>
                </a:moveTo>
                <a:lnTo>
                  <a:pt x="387203" y="72150"/>
                </a:lnTo>
                <a:lnTo>
                  <a:pt x="434779" y="126880"/>
                </a:lnTo>
                <a:lnTo>
                  <a:pt x="434779" y="195351"/>
                </a:lnTo>
                <a:lnTo>
                  <a:pt x="345067" y="165454"/>
                </a:lnTo>
                <a:close/>
                <a:moveTo>
                  <a:pt x="265850" y="40769"/>
                </a:moveTo>
                <a:lnTo>
                  <a:pt x="336323" y="58993"/>
                </a:lnTo>
                <a:lnTo>
                  <a:pt x="310476" y="155453"/>
                </a:lnTo>
                <a:lnTo>
                  <a:pt x="236730" y="136103"/>
                </a:lnTo>
                <a:lnTo>
                  <a:pt x="214458" y="106548"/>
                </a:lnTo>
                <a:close/>
                <a:moveTo>
                  <a:pt x="148179" y="18592"/>
                </a:moveTo>
                <a:lnTo>
                  <a:pt x="227706" y="31118"/>
                </a:lnTo>
                <a:lnTo>
                  <a:pt x="192029" y="76782"/>
                </a:lnTo>
                <a:close/>
                <a:moveTo>
                  <a:pt x="76171" y="7251"/>
                </a:moveTo>
                <a:lnTo>
                  <a:pt x="97032" y="10536"/>
                </a:lnTo>
                <a:lnTo>
                  <a:pt x="169083" y="106152"/>
                </a:lnTo>
                <a:lnTo>
                  <a:pt x="159389" y="118559"/>
                </a:lnTo>
                <a:lnTo>
                  <a:pt x="62874" y="101862"/>
                </a:lnTo>
                <a:close/>
                <a:moveTo>
                  <a:pt x="0" y="0"/>
                </a:moveTo>
                <a:lnTo>
                  <a:pt x="40534" y="2144"/>
                </a:lnTo>
                <a:lnTo>
                  <a:pt x="27148" y="97391"/>
                </a:lnTo>
                <a:lnTo>
                  <a:pt x="0" y="95401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 rot="19222893">
            <a:off x="5282882" y="2749480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 rot="19222893">
            <a:off x="5484871" y="2757829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 rot="19222893">
            <a:off x="5667819" y="2740474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 rot="19222893">
            <a:off x="5820411" y="2722415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아래쪽 화살표 68"/>
          <p:cNvSpPr/>
          <p:nvPr/>
        </p:nvSpPr>
        <p:spPr>
          <a:xfrm>
            <a:off x="5539107" y="2045016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244829" y="3347208"/>
            <a:ext cx="1506239" cy="566571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함정이 발동하면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다리가 무너진다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853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눈둔턱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7318800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눈이 높게 쌓여있는 형태로 캐릭터가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대쉬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상태에서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해당 함정에 접족하게 되면 눈에 묻혀 이동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대쉬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점프가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제한된다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70329513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상태에서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/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/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80586845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4996041" y="1388385"/>
            <a:ext cx="162084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 rot="173352">
            <a:off x="5636622" y="1139778"/>
            <a:ext cx="734702" cy="267023"/>
          </a:xfrm>
          <a:custGeom>
            <a:avLst/>
            <a:gdLst>
              <a:gd name="connsiteX0" fmla="*/ 134224 w 1677799"/>
              <a:gd name="connsiteY0" fmla="*/ 402672 h 402672"/>
              <a:gd name="connsiteX1" fmla="*/ 872455 w 1677799"/>
              <a:gd name="connsiteY1" fmla="*/ 0 h 402672"/>
              <a:gd name="connsiteX2" fmla="*/ 1593909 w 1677799"/>
              <a:gd name="connsiteY2" fmla="*/ 352338 h 402672"/>
              <a:gd name="connsiteX3" fmla="*/ 1677799 w 1677799"/>
              <a:gd name="connsiteY3" fmla="*/ 343949 h 402672"/>
              <a:gd name="connsiteX4" fmla="*/ 0 w 1677799"/>
              <a:gd name="connsiteY4" fmla="*/ 394283 h 402672"/>
              <a:gd name="connsiteX5" fmla="*/ 134224 w 1677799"/>
              <a:gd name="connsiteY5" fmla="*/ 402672 h 402672"/>
              <a:gd name="connsiteX0" fmla="*/ 134224 w 1677799"/>
              <a:gd name="connsiteY0" fmla="*/ 402842 h 402842"/>
              <a:gd name="connsiteX1" fmla="*/ 872455 w 1677799"/>
              <a:gd name="connsiteY1" fmla="*/ 170 h 402842"/>
              <a:gd name="connsiteX2" fmla="*/ 1593909 w 1677799"/>
              <a:gd name="connsiteY2" fmla="*/ 352508 h 402842"/>
              <a:gd name="connsiteX3" fmla="*/ 1677799 w 1677799"/>
              <a:gd name="connsiteY3" fmla="*/ 344119 h 402842"/>
              <a:gd name="connsiteX4" fmla="*/ 0 w 1677799"/>
              <a:gd name="connsiteY4" fmla="*/ 394453 h 402842"/>
              <a:gd name="connsiteX5" fmla="*/ 134224 w 1677799"/>
              <a:gd name="connsiteY5" fmla="*/ 402842 h 402842"/>
              <a:gd name="connsiteX0" fmla="*/ 134224 w 1677799"/>
              <a:gd name="connsiteY0" fmla="*/ 402842 h 402842"/>
              <a:gd name="connsiteX1" fmla="*/ 872455 w 1677799"/>
              <a:gd name="connsiteY1" fmla="*/ 170 h 402842"/>
              <a:gd name="connsiteX2" fmla="*/ 1593909 w 1677799"/>
              <a:gd name="connsiteY2" fmla="*/ 352508 h 402842"/>
              <a:gd name="connsiteX3" fmla="*/ 1677799 w 1677799"/>
              <a:gd name="connsiteY3" fmla="*/ 344119 h 402842"/>
              <a:gd name="connsiteX4" fmla="*/ 0 w 1677799"/>
              <a:gd name="connsiteY4" fmla="*/ 394453 h 402842"/>
              <a:gd name="connsiteX5" fmla="*/ 134224 w 1677799"/>
              <a:gd name="connsiteY5" fmla="*/ 402842 h 402842"/>
              <a:gd name="connsiteX0" fmla="*/ 134224 w 1677799"/>
              <a:gd name="connsiteY0" fmla="*/ 302257 h 302257"/>
              <a:gd name="connsiteX1" fmla="*/ 872455 w 1677799"/>
              <a:gd name="connsiteY1" fmla="*/ 253 h 302257"/>
              <a:gd name="connsiteX2" fmla="*/ 1593909 w 1677799"/>
              <a:gd name="connsiteY2" fmla="*/ 251923 h 302257"/>
              <a:gd name="connsiteX3" fmla="*/ 1677799 w 1677799"/>
              <a:gd name="connsiteY3" fmla="*/ 243534 h 302257"/>
              <a:gd name="connsiteX4" fmla="*/ 0 w 1677799"/>
              <a:gd name="connsiteY4" fmla="*/ 293868 h 302257"/>
              <a:gd name="connsiteX5" fmla="*/ 134224 w 1677799"/>
              <a:gd name="connsiteY5" fmla="*/ 302257 h 302257"/>
              <a:gd name="connsiteX0" fmla="*/ 134225 w 1677799"/>
              <a:gd name="connsiteY0" fmla="*/ 261534 h 293626"/>
              <a:gd name="connsiteX1" fmla="*/ 872455 w 1677799"/>
              <a:gd name="connsiteY1" fmla="*/ 11 h 293626"/>
              <a:gd name="connsiteX2" fmla="*/ 1593909 w 1677799"/>
              <a:gd name="connsiteY2" fmla="*/ 251681 h 293626"/>
              <a:gd name="connsiteX3" fmla="*/ 1677799 w 1677799"/>
              <a:gd name="connsiteY3" fmla="*/ 243292 h 293626"/>
              <a:gd name="connsiteX4" fmla="*/ 0 w 1677799"/>
              <a:gd name="connsiteY4" fmla="*/ 293626 h 293626"/>
              <a:gd name="connsiteX5" fmla="*/ 134225 w 1677799"/>
              <a:gd name="connsiteY5" fmla="*/ 261534 h 293626"/>
              <a:gd name="connsiteX0" fmla="*/ 134225 w 1683751"/>
              <a:gd name="connsiteY0" fmla="*/ 261534 h 293626"/>
              <a:gd name="connsiteX1" fmla="*/ 872455 w 1683751"/>
              <a:gd name="connsiteY1" fmla="*/ 11 h 293626"/>
              <a:gd name="connsiteX2" fmla="*/ 1593909 w 1683751"/>
              <a:gd name="connsiteY2" fmla="*/ 251681 h 293626"/>
              <a:gd name="connsiteX3" fmla="*/ 1683751 w 1683751"/>
              <a:gd name="connsiteY3" fmla="*/ 245674 h 293626"/>
              <a:gd name="connsiteX4" fmla="*/ 0 w 1683751"/>
              <a:gd name="connsiteY4" fmla="*/ 293626 h 293626"/>
              <a:gd name="connsiteX5" fmla="*/ 134225 w 1683751"/>
              <a:gd name="connsiteY5" fmla="*/ 261534 h 293626"/>
              <a:gd name="connsiteX0" fmla="*/ 134225 w 1683751"/>
              <a:gd name="connsiteY0" fmla="*/ 261534 h 293626"/>
              <a:gd name="connsiteX1" fmla="*/ 872455 w 1683751"/>
              <a:gd name="connsiteY1" fmla="*/ 11 h 293626"/>
              <a:gd name="connsiteX2" fmla="*/ 1558191 w 1683751"/>
              <a:gd name="connsiteY2" fmla="*/ 251681 h 293626"/>
              <a:gd name="connsiteX3" fmla="*/ 1683751 w 1683751"/>
              <a:gd name="connsiteY3" fmla="*/ 245674 h 293626"/>
              <a:gd name="connsiteX4" fmla="*/ 0 w 1683751"/>
              <a:gd name="connsiteY4" fmla="*/ 293626 h 293626"/>
              <a:gd name="connsiteX5" fmla="*/ 134225 w 1683751"/>
              <a:gd name="connsiteY5" fmla="*/ 261534 h 293626"/>
              <a:gd name="connsiteX0" fmla="*/ 134225 w 1689706"/>
              <a:gd name="connsiteY0" fmla="*/ 261534 h 293626"/>
              <a:gd name="connsiteX1" fmla="*/ 872455 w 1689706"/>
              <a:gd name="connsiteY1" fmla="*/ 11 h 293626"/>
              <a:gd name="connsiteX2" fmla="*/ 1558191 w 1689706"/>
              <a:gd name="connsiteY2" fmla="*/ 251681 h 293626"/>
              <a:gd name="connsiteX3" fmla="*/ 1689706 w 1689706"/>
              <a:gd name="connsiteY3" fmla="*/ 250436 h 293626"/>
              <a:gd name="connsiteX4" fmla="*/ 0 w 1689706"/>
              <a:gd name="connsiteY4" fmla="*/ 293626 h 293626"/>
              <a:gd name="connsiteX5" fmla="*/ 134225 w 1689706"/>
              <a:gd name="connsiteY5" fmla="*/ 261534 h 293626"/>
              <a:gd name="connsiteX0" fmla="*/ 134225 w 1689706"/>
              <a:gd name="connsiteY0" fmla="*/ 261534 h 293626"/>
              <a:gd name="connsiteX1" fmla="*/ 872455 w 1689706"/>
              <a:gd name="connsiteY1" fmla="*/ 11 h 293626"/>
              <a:gd name="connsiteX2" fmla="*/ 1558191 w 1689706"/>
              <a:gd name="connsiteY2" fmla="*/ 251681 h 293626"/>
              <a:gd name="connsiteX3" fmla="*/ 1689706 w 1689706"/>
              <a:gd name="connsiteY3" fmla="*/ 250436 h 293626"/>
              <a:gd name="connsiteX4" fmla="*/ 0 w 1689706"/>
              <a:gd name="connsiteY4" fmla="*/ 293626 h 293626"/>
              <a:gd name="connsiteX5" fmla="*/ 134225 w 1689706"/>
              <a:gd name="connsiteY5" fmla="*/ 261534 h 293626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52009 h 257907"/>
              <a:gd name="connsiteX1" fmla="*/ 890314 w 1755191"/>
              <a:gd name="connsiteY1" fmla="*/ 11 h 257907"/>
              <a:gd name="connsiteX2" fmla="*/ 1623676 w 1755191"/>
              <a:gd name="connsiteY2" fmla="*/ 242156 h 257907"/>
              <a:gd name="connsiteX3" fmla="*/ 1755191 w 1755191"/>
              <a:gd name="connsiteY3" fmla="*/ 240911 h 257907"/>
              <a:gd name="connsiteX4" fmla="*/ 0 w 1755191"/>
              <a:gd name="connsiteY4" fmla="*/ 257907 h 257907"/>
              <a:gd name="connsiteX5" fmla="*/ 199710 w 1755191"/>
              <a:gd name="connsiteY5" fmla="*/ 252009 h 257907"/>
              <a:gd name="connsiteX0" fmla="*/ 199710 w 1755191"/>
              <a:gd name="connsiteY0" fmla="*/ 144868 h 150766"/>
              <a:gd name="connsiteX1" fmla="*/ 890314 w 1755191"/>
              <a:gd name="connsiteY1" fmla="*/ 26 h 150766"/>
              <a:gd name="connsiteX2" fmla="*/ 1623676 w 1755191"/>
              <a:gd name="connsiteY2" fmla="*/ 135015 h 150766"/>
              <a:gd name="connsiteX3" fmla="*/ 1755191 w 1755191"/>
              <a:gd name="connsiteY3" fmla="*/ 133770 h 150766"/>
              <a:gd name="connsiteX4" fmla="*/ 0 w 1755191"/>
              <a:gd name="connsiteY4" fmla="*/ 150766 h 150766"/>
              <a:gd name="connsiteX5" fmla="*/ 199710 w 1755191"/>
              <a:gd name="connsiteY5" fmla="*/ 144868 h 150766"/>
              <a:gd name="connsiteX0" fmla="*/ 199710 w 1754317"/>
              <a:gd name="connsiteY0" fmla="*/ 144868 h 150766"/>
              <a:gd name="connsiteX1" fmla="*/ 890314 w 1754317"/>
              <a:gd name="connsiteY1" fmla="*/ 26 h 150766"/>
              <a:gd name="connsiteX2" fmla="*/ 1623676 w 1754317"/>
              <a:gd name="connsiteY2" fmla="*/ 135015 h 150766"/>
              <a:gd name="connsiteX3" fmla="*/ 1754318 w 1754317"/>
              <a:gd name="connsiteY3" fmla="*/ 129671 h 150766"/>
              <a:gd name="connsiteX4" fmla="*/ 0 w 1754317"/>
              <a:gd name="connsiteY4" fmla="*/ 150766 h 150766"/>
              <a:gd name="connsiteX5" fmla="*/ 199710 w 1754317"/>
              <a:gd name="connsiteY5" fmla="*/ 144868 h 150766"/>
              <a:gd name="connsiteX0" fmla="*/ 199710 w 1754317"/>
              <a:gd name="connsiteY0" fmla="*/ 144909 h 150807"/>
              <a:gd name="connsiteX1" fmla="*/ 890314 w 1754317"/>
              <a:gd name="connsiteY1" fmla="*/ 67 h 150807"/>
              <a:gd name="connsiteX2" fmla="*/ 1605036 w 1754317"/>
              <a:gd name="connsiteY2" fmla="*/ 129115 h 150807"/>
              <a:gd name="connsiteX3" fmla="*/ 1754318 w 1754317"/>
              <a:gd name="connsiteY3" fmla="*/ 129712 h 150807"/>
              <a:gd name="connsiteX4" fmla="*/ 0 w 1754317"/>
              <a:gd name="connsiteY4" fmla="*/ 150807 h 150807"/>
              <a:gd name="connsiteX5" fmla="*/ 199710 w 1754317"/>
              <a:gd name="connsiteY5" fmla="*/ 144909 h 150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317" h="150807">
                <a:moveTo>
                  <a:pt x="199710" y="144909"/>
                </a:moveTo>
                <a:cubicBezTo>
                  <a:pt x="345119" y="79195"/>
                  <a:pt x="656093" y="2699"/>
                  <a:pt x="890314" y="67"/>
                </a:cubicBezTo>
                <a:cubicBezTo>
                  <a:pt x="1124535" y="-2565"/>
                  <a:pt x="1470812" y="71790"/>
                  <a:pt x="1605036" y="129115"/>
                </a:cubicBezTo>
                <a:lnTo>
                  <a:pt x="1754318" y="129712"/>
                </a:lnTo>
                <a:lnTo>
                  <a:pt x="0" y="150807"/>
                </a:lnTo>
                <a:lnTo>
                  <a:pt x="199710" y="144909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snow blow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789128" y="3120541"/>
            <a:ext cx="2459002" cy="133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147523" y="1028342"/>
            <a:ext cx="331355" cy="39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5409817" y="1235467"/>
            <a:ext cx="33671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996041" y="2714692"/>
            <a:ext cx="162084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rot="173352">
            <a:off x="5636622" y="2466085"/>
            <a:ext cx="734702" cy="267023"/>
          </a:xfrm>
          <a:custGeom>
            <a:avLst/>
            <a:gdLst>
              <a:gd name="connsiteX0" fmla="*/ 134224 w 1677799"/>
              <a:gd name="connsiteY0" fmla="*/ 402672 h 402672"/>
              <a:gd name="connsiteX1" fmla="*/ 872455 w 1677799"/>
              <a:gd name="connsiteY1" fmla="*/ 0 h 402672"/>
              <a:gd name="connsiteX2" fmla="*/ 1593909 w 1677799"/>
              <a:gd name="connsiteY2" fmla="*/ 352338 h 402672"/>
              <a:gd name="connsiteX3" fmla="*/ 1677799 w 1677799"/>
              <a:gd name="connsiteY3" fmla="*/ 343949 h 402672"/>
              <a:gd name="connsiteX4" fmla="*/ 0 w 1677799"/>
              <a:gd name="connsiteY4" fmla="*/ 394283 h 402672"/>
              <a:gd name="connsiteX5" fmla="*/ 134224 w 1677799"/>
              <a:gd name="connsiteY5" fmla="*/ 402672 h 402672"/>
              <a:gd name="connsiteX0" fmla="*/ 134224 w 1677799"/>
              <a:gd name="connsiteY0" fmla="*/ 402842 h 402842"/>
              <a:gd name="connsiteX1" fmla="*/ 872455 w 1677799"/>
              <a:gd name="connsiteY1" fmla="*/ 170 h 402842"/>
              <a:gd name="connsiteX2" fmla="*/ 1593909 w 1677799"/>
              <a:gd name="connsiteY2" fmla="*/ 352508 h 402842"/>
              <a:gd name="connsiteX3" fmla="*/ 1677799 w 1677799"/>
              <a:gd name="connsiteY3" fmla="*/ 344119 h 402842"/>
              <a:gd name="connsiteX4" fmla="*/ 0 w 1677799"/>
              <a:gd name="connsiteY4" fmla="*/ 394453 h 402842"/>
              <a:gd name="connsiteX5" fmla="*/ 134224 w 1677799"/>
              <a:gd name="connsiteY5" fmla="*/ 402842 h 402842"/>
              <a:gd name="connsiteX0" fmla="*/ 134224 w 1677799"/>
              <a:gd name="connsiteY0" fmla="*/ 402842 h 402842"/>
              <a:gd name="connsiteX1" fmla="*/ 872455 w 1677799"/>
              <a:gd name="connsiteY1" fmla="*/ 170 h 402842"/>
              <a:gd name="connsiteX2" fmla="*/ 1593909 w 1677799"/>
              <a:gd name="connsiteY2" fmla="*/ 352508 h 402842"/>
              <a:gd name="connsiteX3" fmla="*/ 1677799 w 1677799"/>
              <a:gd name="connsiteY3" fmla="*/ 344119 h 402842"/>
              <a:gd name="connsiteX4" fmla="*/ 0 w 1677799"/>
              <a:gd name="connsiteY4" fmla="*/ 394453 h 402842"/>
              <a:gd name="connsiteX5" fmla="*/ 134224 w 1677799"/>
              <a:gd name="connsiteY5" fmla="*/ 402842 h 402842"/>
              <a:gd name="connsiteX0" fmla="*/ 134224 w 1677799"/>
              <a:gd name="connsiteY0" fmla="*/ 302257 h 302257"/>
              <a:gd name="connsiteX1" fmla="*/ 872455 w 1677799"/>
              <a:gd name="connsiteY1" fmla="*/ 253 h 302257"/>
              <a:gd name="connsiteX2" fmla="*/ 1593909 w 1677799"/>
              <a:gd name="connsiteY2" fmla="*/ 251923 h 302257"/>
              <a:gd name="connsiteX3" fmla="*/ 1677799 w 1677799"/>
              <a:gd name="connsiteY3" fmla="*/ 243534 h 302257"/>
              <a:gd name="connsiteX4" fmla="*/ 0 w 1677799"/>
              <a:gd name="connsiteY4" fmla="*/ 293868 h 302257"/>
              <a:gd name="connsiteX5" fmla="*/ 134224 w 1677799"/>
              <a:gd name="connsiteY5" fmla="*/ 302257 h 302257"/>
              <a:gd name="connsiteX0" fmla="*/ 134225 w 1677799"/>
              <a:gd name="connsiteY0" fmla="*/ 261534 h 293626"/>
              <a:gd name="connsiteX1" fmla="*/ 872455 w 1677799"/>
              <a:gd name="connsiteY1" fmla="*/ 11 h 293626"/>
              <a:gd name="connsiteX2" fmla="*/ 1593909 w 1677799"/>
              <a:gd name="connsiteY2" fmla="*/ 251681 h 293626"/>
              <a:gd name="connsiteX3" fmla="*/ 1677799 w 1677799"/>
              <a:gd name="connsiteY3" fmla="*/ 243292 h 293626"/>
              <a:gd name="connsiteX4" fmla="*/ 0 w 1677799"/>
              <a:gd name="connsiteY4" fmla="*/ 293626 h 293626"/>
              <a:gd name="connsiteX5" fmla="*/ 134225 w 1677799"/>
              <a:gd name="connsiteY5" fmla="*/ 261534 h 293626"/>
              <a:gd name="connsiteX0" fmla="*/ 134225 w 1683751"/>
              <a:gd name="connsiteY0" fmla="*/ 261534 h 293626"/>
              <a:gd name="connsiteX1" fmla="*/ 872455 w 1683751"/>
              <a:gd name="connsiteY1" fmla="*/ 11 h 293626"/>
              <a:gd name="connsiteX2" fmla="*/ 1593909 w 1683751"/>
              <a:gd name="connsiteY2" fmla="*/ 251681 h 293626"/>
              <a:gd name="connsiteX3" fmla="*/ 1683751 w 1683751"/>
              <a:gd name="connsiteY3" fmla="*/ 245674 h 293626"/>
              <a:gd name="connsiteX4" fmla="*/ 0 w 1683751"/>
              <a:gd name="connsiteY4" fmla="*/ 293626 h 293626"/>
              <a:gd name="connsiteX5" fmla="*/ 134225 w 1683751"/>
              <a:gd name="connsiteY5" fmla="*/ 261534 h 293626"/>
              <a:gd name="connsiteX0" fmla="*/ 134225 w 1683751"/>
              <a:gd name="connsiteY0" fmla="*/ 261534 h 293626"/>
              <a:gd name="connsiteX1" fmla="*/ 872455 w 1683751"/>
              <a:gd name="connsiteY1" fmla="*/ 11 h 293626"/>
              <a:gd name="connsiteX2" fmla="*/ 1558191 w 1683751"/>
              <a:gd name="connsiteY2" fmla="*/ 251681 h 293626"/>
              <a:gd name="connsiteX3" fmla="*/ 1683751 w 1683751"/>
              <a:gd name="connsiteY3" fmla="*/ 245674 h 293626"/>
              <a:gd name="connsiteX4" fmla="*/ 0 w 1683751"/>
              <a:gd name="connsiteY4" fmla="*/ 293626 h 293626"/>
              <a:gd name="connsiteX5" fmla="*/ 134225 w 1683751"/>
              <a:gd name="connsiteY5" fmla="*/ 261534 h 293626"/>
              <a:gd name="connsiteX0" fmla="*/ 134225 w 1689706"/>
              <a:gd name="connsiteY0" fmla="*/ 261534 h 293626"/>
              <a:gd name="connsiteX1" fmla="*/ 872455 w 1689706"/>
              <a:gd name="connsiteY1" fmla="*/ 11 h 293626"/>
              <a:gd name="connsiteX2" fmla="*/ 1558191 w 1689706"/>
              <a:gd name="connsiteY2" fmla="*/ 251681 h 293626"/>
              <a:gd name="connsiteX3" fmla="*/ 1689706 w 1689706"/>
              <a:gd name="connsiteY3" fmla="*/ 250436 h 293626"/>
              <a:gd name="connsiteX4" fmla="*/ 0 w 1689706"/>
              <a:gd name="connsiteY4" fmla="*/ 293626 h 293626"/>
              <a:gd name="connsiteX5" fmla="*/ 134225 w 1689706"/>
              <a:gd name="connsiteY5" fmla="*/ 261534 h 293626"/>
              <a:gd name="connsiteX0" fmla="*/ 134225 w 1689706"/>
              <a:gd name="connsiteY0" fmla="*/ 261534 h 293626"/>
              <a:gd name="connsiteX1" fmla="*/ 872455 w 1689706"/>
              <a:gd name="connsiteY1" fmla="*/ 11 h 293626"/>
              <a:gd name="connsiteX2" fmla="*/ 1558191 w 1689706"/>
              <a:gd name="connsiteY2" fmla="*/ 251681 h 293626"/>
              <a:gd name="connsiteX3" fmla="*/ 1689706 w 1689706"/>
              <a:gd name="connsiteY3" fmla="*/ 250436 h 293626"/>
              <a:gd name="connsiteX4" fmla="*/ 0 w 1689706"/>
              <a:gd name="connsiteY4" fmla="*/ 293626 h 293626"/>
              <a:gd name="connsiteX5" fmla="*/ 134225 w 1689706"/>
              <a:gd name="connsiteY5" fmla="*/ 261534 h 293626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52009 h 257907"/>
              <a:gd name="connsiteX1" fmla="*/ 890314 w 1755191"/>
              <a:gd name="connsiteY1" fmla="*/ 11 h 257907"/>
              <a:gd name="connsiteX2" fmla="*/ 1623676 w 1755191"/>
              <a:gd name="connsiteY2" fmla="*/ 242156 h 257907"/>
              <a:gd name="connsiteX3" fmla="*/ 1755191 w 1755191"/>
              <a:gd name="connsiteY3" fmla="*/ 240911 h 257907"/>
              <a:gd name="connsiteX4" fmla="*/ 0 w 1755191"/>
              <a:gd name="connsiteY4" fmla="*/ 257907 h 257907"/>
              <a:gd name="connsiteX5" fmla="*/ 199710 w 1755191"/>
              <a:gd name="connsiteY5" fmla="*/ 252009 h 257907"/>
              <a:gd name="connsiteX0" fmla="*/ 199710 w 1755191"/>
              <a:gd name="connsiteY0" fmla="*/ 144868 h 150766"/>
              <a:gd name="connsiteX1" fmla="*/ 890314 w 1755191"/>
              <a:gd name="connsiteY1" fmla="*/ 26 h 150766"/>
              <a:gd name="connsiteX2" fmla="*/ 1623676 w 1755191"/>
              <a:gd name="connsiteY2" fmla="*/ 135015 h 150766"/>
              <a:gd name="connsiteX3" fmla="*/ 1755191 w 1755191"/>
              <a:gd name="connsiteY3" fmla="*/ 133770 h 150766"/>
              <a:gd name="connsiteX4" fmla="*/ 0 w 1755191"/>
              <a:gd name="connsiteY4" fmla="*/ 150766 h 150766"/>
              <a:gd name="connsiteX5" fmla="*/ 199710 w 1755191"/>
              <a:gd name="connsiteY5" fmla="*/ 144868 h 150766"/>
              <a:gd name="connsiteX0" fmla="*/ 199710 w 1754317"/>
              <a:gd name="connsiteY0" fmla="*/ 144868 h 150766"/>
              <a:gd name="connsiteX1" fmla="*/ 890314 w 1754317"/>
              <a:gd name="connsiteY1" fmla="*/ 26 h 150766"/>
              <a:gd name="connsiteX2" fmla="*/ 1623676 w 1754317"/>
              <a:gd name="connsiteY2" fmla="*/ 135015 h 150766"/>
              <a:gd name="connsiteX3" fmla="*/ 1754318 w 1754317"/>
              <a:gd name="connsiteY3" fmla="*/ 129671 h 150766"/>
              <a:gd name="connsiteX4" fmla="*/ 0 w 1754317"/>
              <a:gd name="connsiteY4" fmla="*/ 150766 h 150766"/>
              <a:gd name="connsiteX5" fmla="*/ 199710 w 1754317"/>
              <a:gd name="connsiteY5" fmla="*/ 144868 h 150766"/>
              <a:gd name="connsiteX0" fmla="*/ 199710 w 1754317"/>
              <a:gd name="connsiteY0" fmla="*/ 144909 h 150807"/>
              <a:gd name="connsiteX1" fmla="*/ 890314 w 1754317"/>
              <a:gd name="connsiteY1" fmla="*/ 67 h 150807"/>
              <a:gd name="connsiteX2" fmla="*/ 1605036 w 1754317"/>
              <a:gd name="connsiteY2" fmla="*/ 129115 h 150807"/>
              <a:gd name="connsiteX3" fmla="*/ 1754318 w 1754317"/>
              <a:gd name="connsiteY3" fmla="*/ 129712 h 150807"/>
              <a:gd name="connsiteX4" fmla="*/ 0 w 1754317"/>
              <a:gd name="connsiteY4" fmla="*/ 150807 h 150807"/>
              <a:gd name="connsiteX5" fmla="*/ 199710 w 1754317"/>
              <a:gd name="connsiteY5" fmla="*/ 144909 h 150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317" h="150807">
                <a:moveTo>
                  <a:pt x="199710" y="144909"/>
                </a:moveTo>
                <a:cubicBezTo>
                  <a:pt x="345119" y="79195"/>
                  <a:pt x="656093" y="2699"/>
                  <a:pt x="890314" y="67"/>
                </a:cubicBezTo>
                <a:cubicBezTo>
                  <a:pt x="1124535" y="-2565"/>
                  <a:pt x="1470812" y="71790"/>
                  <a:pt x="1605036" y="129115"/>
                </a:cubicBezTo>
                <a:lnTo>
                  <a:pt x="1754318" y="129712"/>
                </a:lnTo>
                <a:lnTo>
                  <a:pt x="0" y="150807"/>
                </a:lnTo>
                <a:lnTo>
                  <a:pt x="199710" y="144909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5588771" y="1868243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806465" y="2354649"/>
            <a:ext cx="331355" cy="39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눈 언덕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92098" y="1149217"/>
            <a:ext cx="3656032" cy="173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2734640" y="4453915"/>
            <a:ext cx="2285530" cy="802323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함정이 발동했을 때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함정에서부터 눈이 터져나가는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이펙트가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발생한다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1026" idx="3"/>
          </p:cNvCxnSpPr>
          <p:nvPr/>
        </p:nvCxnSpPr>
        <p:spPr>
          <a:xfrm flipV="1">
            <a:off x="4248130" y="1388385"/>
            <a:ext cx="1674508" cy="6269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6578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9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부서지는 얼음 바닥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88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200590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명 이상의 캐릭터가 올라가면 부서지는 얼음 바닥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6612756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 이상의 캐릭터가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88916293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1026" name="Picture 2" descr="얼음 바닥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48500" y="4015178"/>
            <a:ext cx="3466300" cy="142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5179492" y="927415"/>
            <a:ext cx="2089802" cy="586454"/>
            <a:chOff x="5338883" y="977749"/>
            <a:chExt cx="1695613" cy="475834"/>
          </a:xfrm>
        </p:grpSpPr>
        <p:sp>
          <p:nvSpPr>
            <p:cNvPr id="9" name="직사각형 8"/>
            <p:cNvSpPr/>
            <p:nvPr/>
          </p:nvSpPr>
          <p:spPr>
            <a:xfrm>
              <a:off x="5338883" y="1222099"/>
              <a:ext cx="706490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045373" y="1222099"/>
              <a:ext cx="282633" cy="457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328006" y="1222099"/>
              <a:ext cx="706490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 bwMode="auto">
            <a:xfrm>
              <a:off x="6039166" y="977749"/>
              <a:ext cx="223924" cy="268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 bwMode="auto">
            <a:xfrm>
              <a:off x="6164937" y="977749"/>
              <a:ext cx="223924" cy="268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/>
          <p:cNvGrpSpPr/>
          <p:nvPr/>
        </p:nvGrpSpPr>
        <p:grpSpPr>
          <a:xfrm>
            <a:off x="5179492" y="2363079"/>
            <a:ext cx="2089802" cy="354953"/>
            <a:chOff x="5338883" y="2166895"/>
            <a:chExt cx="1695613" cy="288000"/>
          </a:xfrm>
        </p:grpSpPr>
        <p:sp>
          <p:nvSpPr>
            <p:cNvPr id="12" name="직사각형 11"/>
            <p:cNvSpPr/>
            <p:nvPr/>
          </p:nvSpPr>
          <p:spPr>
            <a:xfrm>
              <a:off x="5338883" y="2210691"/>
              <a:ext cx="706490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6132372" y="2275230"/>
              <a:ext cx="130718" cy="45719"/>
            </a:xfrm>
            <a:custGeom>
              <a:avLst/>
              <a:gdLst>
                <a:gd name="connsiteX0" fmla="*/ 121034 w 130718"/>
                <a:gd name="connsiteY0" fmla="*/ 22906 h 45719"/>
                <a:gd name="connsiteX1" fmla="*/ 130718 w 130718"/>
                <a:gd name="connsiteY1" fmla="*/ 45719 h 45719"/>
                <a:gd name="connsiteX2" fmla="*/ 89634 w 130718"/>
                <a:gd name="connsiteY2" fmla="*/ 45719 h 45719"/>
                <a:gd name="connsiteX3" fmla="*/ 38423 w 130718"/>
                <a:gd name="connsiteY3" fmla="*/ 0 h 45719"/>
                <a:gd name="connsiteX4" fmla="*/ 91314 w 130718"/>
                <a:gd name="connsiteY4" fmla="*/ 0 h 45719"/>
                <a:gd name="connsiteX5" fmla="*/ 38546 w 130718"/>
                <a:gd name="connsiteY5" fmla="*/ 38338 h 45719"/>
                <a:gd name="connsiteX6" fmla="*/ 43908 w 130718"/>
                <a:gd name="connsiteY6" fmla="*/ 45719 h 45719"/>
                <a:gd name="connsiteX7" fmla="*/ 7556 w 130718"/>
                <a:gd name="connsiteY7" fmla="*/ 45719 h 45719"/>
                <a:gd name="connsiteX8" fmla="*/ 0 w 130718"/>
                <a:gd name="connsiteY8" fmla="*/ 27916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718" h="45719">
                  <a:moveTo>
                    <a:pt x="121034" y="22906"/>
                  </a:moveTo>
                  <a:lnTo>
                    <a:pt x="130718" y="45719"/>
                  </a:lnTo>
                  <a:lnTo>
                    <a:pt x="89634" y="45719"/>
                  </a:lnTo>
                  <a:close/>
                  <a:moveTo>
                    <a:pt x="38423" y="0"/>
                  </a:moveTo>
                  <a:lnTo>
                    <a:pt x="91314" y="0"/>
                  </a:lnTo>
                  <a:lnTo>
                    <a:pt x="38546" y="38338"/>
                  </a:lnTo>
                  <a:lnTo>
                    <a:pt x="43908" y="45719"/>
                  </a:lnTo>
                  <a:lnTo>
                    <a:pt x="7556" y="45719"/>
                  </a:lnTo>
                  <a:lnTo>
                    <a:pt x="0" y="27916"/>
                  </a:lnTo>
                  <a:close/>
                </a:path>
              </a:pathLst>
            </a:custGeom>
            <a:blipFill>
              <a:blip r:embed="rId6" cstate="print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328006" y="2210691"/>
              <a:ext cx="706490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6045373" y="2210691"/>
              <a:ext cx="282633" cy="45719"/>
            </a:xfrm>
            <a:custGeom>
              <a:avLst/>
              <a:gdLst>
                <a:gd name="connsiteX0" fmla="*/ 239560 w 282633"/>
                <a:gd name="connsiteY0" fmla="*/ 0 h 45719"/>
                <a:gd name="connsiteX1" fmla="*/ 282633 w 282633"/>
                <a:gd name="connsiteY1" fmla="*/ 0 h 45719"/>
                <a:gd name="connsiteX2" fmla="*/ 282633 w 282633"/>
                <a:gd name="connsiteY2" fmla="*/ 45719 h 45719"/>
                <a:gd name="connsiteX3" fmla="*/ 256826 w 282633"/>
                <a:gd name="connsiteY3" fmla="*/ 45719 h 45719"/>
                <a:gd name="connsiteX4" fmla="*/ 237924 w 282633"/>
                <a:gd name="connsiteY4" fmla="*/ 1189 h 45719"/>
                <a:gd name="connsiteX5" fmla="*/ 0 w 282633"/>
                <a:gd name="connsiteY5" fmla="*/ 0 h 45719"/>
                <a:gd name="connsiteX6" fmla="*/ 36040 w 282633"/>
                <a:gd name="connsiteY6" fmla="*/ 0 h 45719"/>
                <a:gd name="connsiteX7" fmla="*/ 42671 w 282633"/>
                <a:gd name="connsiteY7" fmla="*/ 15624 h 45719"/>
                <a:gd name="connsiteX8" fmla="*/ 1248 w 282633"/>
                <a:gd name="connsiteY8" fmla="*/ 45719 h 45719"/>
                <a:gd name="connsiteX9" fmla="*/ 0 w 282633"/>
                <a:gd name="connsiteY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633" h="45719">
                  <a:moveTo>
                    <a:pt x="239560" y="0"/>
                  </a:moveTo>
                  <a:lnTo>
                    <a:pt x="282633" y="0"/>
                  </a:lnTo>
                  <a:lnTo>
                    <a:pt x="282633" y="45719"/>
                  </a:lnTo>
                  <a:lnTo>
                    <a:pt x="256826" y="45719"/>
                  </a:lnTo>
                  <a:lnTo>
                    <a:pt x="237924" y="1189"/>
                  </a:lnTo>
                  <a:close/>
                  <a:moveTo>
                    <a:pt x="0" y="0"/>
                  </a:moveTo>
                  <a:lnTo>
                    <a:pt x="36040" y="0"/>
                  </a:lnTo>
                  <a:lnTo>
                    <a:pt x="42671" y="15624"/>
                  </a:lnTo>
                  <a:lnTo>
                    <a:pt x="1248" y="45719"/>
                  </a:lnTo>
                  <a:lnTo>
                    <a:pt x="0" y="45719"/>
                  </a:lnTo>
                  <a:close/>
                </a:path>
              </a:pathLst>
            </a:custGeom>
            <a:blipFill>
              <a:blip r:embed="rId3" cstate="print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8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BEBA8EAE-BF5A-486C-A8C5-ECC9F3942E4B}">
                  <a14:imgProps xmlns:a14="http://schemas.microsoft.com/office/drawing/2010/main" xmlns="">
                    <a14:imgLayer r:embed="rId8">
                      <a14:imgEffect>
                        <a14:backgroundRemoval t="0" b="100000" l="0" r="100000">
                          <a14:foregroundMark x1="34722" y1="19868" x2="34722" y2="198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 bwMode="auto">
            <a:xfrm rot="19222893">
              <a:off x="6076489" y="2166895"/>
              <a:ext cx="137266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BEBA8EAE-BF5A-486C-A8C5-ECC9F3942E4B}">
                  <a14:imgProps xmlns:a14="http://schemas.microsoft.com/office/drawing/2010/main" xmlns="">
                    <a14:imgLayer r:embed="rId8">
                      <a14:imgEffect>
                        <a14:backgroundRemoval t="0" b="100000" l="0" r="100000">
                          <a14:foregroundMark x1="34722" y1="19868" x2="34722" y2="198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 bwMode="auto">
            <a:xfrm rot="19222893">
              <a:off x="6169801" y="2166895"/>
              <a:ext cx="137266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ice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8500" y="866953"/>
            <a:ext cx="2906407" cy="290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아래쪽 화살표 31"/>
          <p:cNvSpPr/>
          <p:nvPr/>
        </p:nvSpPr>
        <p:spPr>
          <a:xfrm>
            <a:off x="6006699" y="1763740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endCxn id="10" idx="1"/>
          </p:cNvCxnSpPr>
          <p:nvPr/>
        </p:nvCxnSpPr>
        <p:spPr>
          <a:xfrm flipV="1">
            <a:off x="3554907" y="1256745"/>
            <a:ext cx="2495317" cy="938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8" idx="0"/>
          </p:cNvCxnSpPr>
          <p:nvPr/>
        </p:nvCxnSpPr>
        <p:spPr>
          <a:xfrm flipV="1">
            <a:off x="3976382" y="2403844"/>
            <a:ext cx="2083609" cy="21429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01641" y="4334460"/>
            <a:ext cx="2388718" cy="186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138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2124" y="2499919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화산 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56187217"/>
              </p:ext>
            </p:extLst>
          </p:nvPr>
        </p:nvGraphicFramePr>
        <p:xfrm>
          <a:off x="4707785" y="4372277"/>
          <a:ext cx="2776430" cy="18647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404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13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숲 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0919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4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진흙 웅덩이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45385948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맵에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진흙 웅덩이가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고여있는 형태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함정의 영역에 있는 동안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캐릭터의 이동 속도가 감소한다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단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웅덩이로 빨려가지 않는다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9098628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슬로우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6" name="Picture 2" descr="뻘에 대한 이미지 검색결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34101" y="875784"/>
            <a:ext cx="2089988" cy="15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진흙 Vulcanoes, Pâclele Mici, 진흙, 자연, 화산, 활동적인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624090" y="1033263"/>
            <a:ext cx="2045024" cy="153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웅덩이에 대한 이미지 검색결과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08505" y="2443778"/>
            <a:ext cx="2261198" cy="151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던파 웅덩이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8915" r="50659" b="22828"/>
          <a:stretch/>
        </p:blipFill>
        <p:spPr bwMode="auto">
          <a:xfrm>
            <a:off x="3222013" y="3327861"/>
            <a:ext cx="2894202" cy="145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>
            <a:off x="2969703" y="2724510"/>
            <a:ext cx="570451" cy="53880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74388274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0244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화산 종유석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981806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뾰족한 종유석과 석순 형태의 바위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화산에 의해 열기가 있어 생명력이 감소되는 수치가 더 높다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6416912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26290518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489366" y="3112619"/>
            <a:ext cx="2475865" cy="7565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화산의 필드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컨셉에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맞는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텍스쳐를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사용한다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단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맵의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텍스쳐와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차이나게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Picture 2" descr="종유석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736703" y="1053389"/>
            <a:ext cx="1902891" cy="252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뾰족한 종유석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39594" y="1053389"/>
            <a:ext cx="3103822" cy="20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자유형 9"/>
          <p:cNvSpPr/>
          <p:nvPr/>
        </p:nvSpPr>
        <p:spPr>
          <a:xfrm>
            <a:off x="3275001" y="4149055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354521" y="4444300"/>
            <a:ext cx="238337" cy="446146"/>
            <a:chOff x="4305992" y="4524384"/>
            <a:chExt cx="238337" cy="571499"/>
          </a:xfrm>
          <a:solidFill>
            <a:srgbClr val="FF3F3F"/>
          </a:solidFill>
        </p:grpSpPr>
        <p:sp>
          <p:nvSpPr>
            <p:cNvPr id="12" name="이등변 삼각형 11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</p:grpSp>
      <p:sp>
        <p:nvSpPr>
          <p:cNvPr id="15" name="자유형 14"/>
          <p:cNvSpPr/>
          <p:nvPr/>
        </p:nvSpPr>
        <p:spPr>
          <a:xfrm rot="10800000">
            <a:off x="3275000" y="5780728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5857660" y="5643267"/>
            <a:ext cx="238337" cy="412684"/>
            <a:chOff x="4305992" y="4524384"/>
            <a:chExt cx="238337" cy="571499"/>
          </a:xfrm>
          <a:solidFill>
            <a:srgbClr val="FF3F3F"/>
          </a:solidFill>
        </p:grpSpPr>
        <p:sp>
          <p:nvSpPr>
            <p:cNvPr id="17" name="이등변 삼각형 16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19" name="이등변 삼각형 18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 rot="10800000">
            <a:off x="4857670" y="5700417"/>
            <a:ext cx="238337" cy="412684"/>
            <a:chOff x="4305992" y="4524384"/>
            <a:chExt cx="238337" cy="571499"/>
          </a:xfrm>
          <a:solidFill>
            <a:srgbClr val="FF3F3F"/>
          </a:solidFill>
        </p:grpSpPr>
        <p:sp>
          <p:nvSpPr>
            <p:cNvPr id="21" name="이등변 삼각형 20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22" name="이등변 삼각형 21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</p:grpSp>
      <p:sp>
        <p:nvSpPr>
          <p:cNvPr id="24" name="타원 23"/>
          <p:cNvSpPr/>
          <p:nvPr/>
        </p:nvSpPr>
        <p:spPr>
          <a:xfrm>
            <a:off x="4118994" y="4394318"/>
            <a:ext cx="640992" cy="630688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320321" y="4444300"/>
            <a:ext cx="238337" cy="446146"/>
            <a:chOff x="4305992" y="4524384"/>
            <a:chExt cx="238337" cy="571499"/>
          </a:xfrm>
          <a:solidFill>
            <a:srgbClr val="FF3F3F"/>
          </a:solidFill>
        </p:grpSpPr>
        <p:sp>
          <p:nvSpPr>
            <p:cNvPr id="28" name="이등변 삼각형 27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29" name="이등변 삼각형 28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30" name="이등변 삼각형 29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</p:grpSp>
      <p:cxnSp>
        <p:nvCxnSpPr>
          <p:cNvPr id="3" name="직선 화살표 연결선 2"/>
          <p:cNvCxnSpPr>
            <a:endCxn id="24" idx="1"/>
          </p:cNvCxnSpPr>
          <p:nvPr/>
        </p:nvCxnSpPr>
        <p:spPr>
          <a:xfrm>
            <a:off x="2412124" y="3295615"/>
            <a:ext cx="1800741" cy="11910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29143" y="4241857"/>
            <a:ext cx="1871245" cy="187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화산 </a:t>
            </a:r>
            <a:r>
              <a:rPr lang="ko-KR" altLang="en-US" dirty="0" err="1" smtClean="0"/>
              <a:t>맵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  <p:pic>
        <p:nvPicPr>
          <p:cNvPr id="5122" name="Picture 2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5743416" y="1044371"/>
            <a:ext cx="1737322" cy="168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4639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떨어지는 용암 방울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302066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간격으로 천장에서 물방울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처럼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생긴 용암이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간격으로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338818" y="876416"/>
            <a:ext cx="3826463" cy="262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 7"/>
          <p:cNvSpPr/>
          <p:nvPr/>
        </p:nvSpPr>
        <p:spPr>
          <a:xfrm rot="10800000">
            <a:off x="3275000" y="5780728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275001" y="4149055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눈물 방울 1"/>
          <p:cNvSpPr/>
          <p:nvPr/>
        </p:nvSpPr>
        <p:spPr>
          <a:xfrm rot="18900000">
            <a:off x="5465609" y="4543986"/>
            <a:ext cx="110324" cy="100107"/>
          </a:xfrm>
          <a:prstGeom prst="teardrop">
            <a:avLst>
              <a:gd name="adj" fmla="val 20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눈물 방울 12"/>
          <p:cNvSpPr/>
          <p:nvPr/>
        </p:nvSpPr>
        <p:spPr>
          <a:xfrm rot="18900000">
            <a:off x="5465610" y="5597977"/>
            <a:ext cx="110324" cy="100107"/>
          </a:xfrm>
          <a:prstGeom prst="teardrop">
            <a:avLst>
              <a:gd name="adj" fmla="val 20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2332037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62020551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873037" y="1003706"/>
            <a:ext cx="1871245" cy="187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화산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(</a:t>
            </a:r>
            <a:r>
              <a:rPr lang="ko-KR" altLang="en-US" dirty="0" smtClean="0"/>
              <a:t>용암</a:t>
            </a:r>
            <a:r>
              <a:rPr lang="en-US" altLang="ko-KR" dirty="0" smtClean="0"/>
              <a:t>)</a:t>
            </a:r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6564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3.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치솟는 용암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1327763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용암이 포물선으로 캐릭터의 점프 높이 만큼 날아올랐다가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용암에 닿으면 생명력이 감소된다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pic>
        <p:nvPicPr>
          <p:cNvPr id="6146" name="Picture 2" descr="Lava bubble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07430" y="851338"/>
            <a:ext cx="3198853" cy="184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07430" y="2695903"/>
            <a:ext cx="2454818" cy="284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491322" y="851338"/>
            <a:ext cx="1649354" cy="184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29620383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06093336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2" name="아래로 구부러진 화살표 1"/>
          <p:cNvSpPr/>
          <p:nvPr/>
        </p:nvSpPr>
        <p:spPr>
          <a:xfrm flipH="1">
            <a:off x="4944422" y="3313464"/>
            <a:ext cx="645952" cy="646627"/>
          </a:xfrm>
          <a:prstGeom prst="curvedDownArrow">
            <a:avLst>
              <a:gd name="adj1" fmla="val 10754"/>
              <a:gd name="adj2" fmla="val 31728"/>
              <a:gd name="adj3" fmla="val 1980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rot="10800000">
            <a:off x="3195535" y="3600831"/>
            <a:ext cx="3890281" cy="603929"/>
          </a:xfrm>
          <a:custGeom>
            <a:avLst/>
            <a:gdLst>
              <a:gd name="connsiteX0" fmla="*/ 3540156 w 3890281"/>
              <a:gd name="connsiteY0" fmla="*/ 519835 h 603929"/>
              <a:gd name="connsiteX1" fmla="*/ 3462350 w 3890281"/>
              <a:gd name="connsiteY1" fmla="*/ 150420 h 603929"/>
              <a:gd name="connsiteX2" fmla="*/ 3267836 w 3890281"/>
              <a:gd name="connsiteY2" fmla="*/ 213491 h 603929"/>
              <a:gd name="connsiteX3" fmla="*/ 3267836 w 3890281"/>
              <a:gd name="connsiteY3" fmla="*/ 366663 h 603929"/>
              <a:gd name="connsiteX4" fmla="*/ 3129062 w 3890281"/>
              <a:gd name="connsiteY4" fmla="*/ 465930 h 603929"/>
              <a:gd name="connsiteX5" fmla="*/ 2917711 w 3890281"/>
              <a:gd name="connsiteY5" fmla="*/ 366663 h 603929"/>
              <a:gd name="connsiteX6" fmla="*/ 2723197 w 3890281"/>
              <a:gd name="connsiteY6" fmla="*/ 204480 h 603929"/>
              <a:gd name="connsiteX7" fmla="*/ 2587037 w 3890281"/>
              <a:gd name="connsiteY7" fmla="*/ 150420 h 603929"/>
              <a:gd name="connsiteX8" fmla="*/ 2450877 w 3890281"/>
              <a:gd name="connsiteY8" fmla="*/ 240521 h 603929"/>
              <a:gd name="connsiteX9" fmla="*/ 2373072 w 3890281"/>
              <a:gd name="connsiteY9" fmla="*/ 366663 h 603929"/>
              <a:gd name="connsiteX10" fmla="*/ 2178557 w 3890281"/>
              <a:gd name="connsiteY10" fmla="*/ 492804 h 603929"/>
              <a:gd name="connsiteX11" fmla="*/ 1964592 w 3890281"/>
              <a:gd name="connsiteY11" fmla="*/ 297585 h 603929"/>
              <a:gd name="connsiteX12" fmla="*/ 1748208 w 3890281"/>
              <a:gd name="connsiteY12" fmla="*/ 381134 h 603929"/>
              <a:gd name="connsiteX13" fmla="*/ 1693471 w 3890281"/>
              <a:gd name="connsiteY13" fmla="*/ 404658 h 603929"/>
              <a:gd name="connsiteX14" fmla="*/ 1693471 w 3890281"/>
              <a:gd name="connsiteY14" fmla="*/ 15952 h 603929"/>
              <a:gd name="connsiteX15" fmla="*/ 2022393 w 3890281"/>
              <a:gd name="connsiteY15" fmla="*/ 9750 h 603929"/>
              <a:gd name="connsiteX16" fmla="*/ 3890281 w 3890281"/>
              <a:gd name="connsiteY16" fmla="*/ 24278 h 603929"/>
              <a:gd name="connsiteX17" fmla="*/ 3540156 w 3890281"/>
              <a:gd name="connsiteY17" fmla="*/ 519835 h 603929"/>
              <a:gd name="connsiteX18" fmla="*/ 408480 w 3890281"/>
              <a:gd name="connsiteY18" fmla="*/ 603929 h 603929"/>
              <a:gd name="connsiteX19" fmla="*/ 0 w 3890281"/>
              <a:gd name="connsiteY19" fmla="*/ 51308 h 603929"/>
              <a:gd name="connsiteX20" fmla="*/ 863445 w 3890281"/>
              <a:gd name="connsiteY20" fmla="*/ 33275 h 603929"/>
              <a:gd name="connsiteX21" fmla="*/ 1299188 w 3890281"/>
              <a:gd name="connsiteY21" fmla="*/ 23766 h 603929"/>
              <a:gd name="connsiteX22" fmla="*/ 1299188 w 3890281"/>
              <a:gd name="connsiteY22" fmla="*/ 419302 h 603929"/>
              <a:gd name="connsiteX23" fmla="*/ 1270420 w 3890281"/>
              <a:gd name="connsiteY23" fmla="*/ 467159 h 603929"/>
              <a:gd name="connsiteX24" fmla="*/ 1225439 w 3890281"/>
              <a:gd name="connsiteY24" fmla="*/ 561882 h 603929"/>
              <a:gd name="connsiteX25" fmla="*/ 1017957 w 3890281"/>
              <a:gd name="connsiteY25" fmla="*/ 429733 h 603929"/>
              <a:gd name="connsiteX26" fmla="*/ 784540 w 3890281"/>
              <a:gd name="connsiteY26" fmla="*/ 243524 h 603929"/>
              <a:gd name="connsiteX27" fmla="*/ 408480 w 3890281"/>
              <a:gd name="connsiteY27" fmla="*/ 603929 h 60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890281" h="603929">
                <a:moveTo>
                  <a:pt x="3540156" y="519835"/>
                </a:moveTo>
                <a:cubicBezTo>
                  <a:pt x="3481802" y="540858"/>
                  <a:pt x="3507737" y="201477"/>
                  <a:pt x="3462350" y="150420"/>
                </a:cubicBezTo>
                <a:cubicBezTo>
                  <a:pt x="3416964" y="99362"/>
                  <a:pt x="3300255" y="177450"/>
                  <a:pt x="3267836" y="213491"/>
                </a:cubicBezTo>
                <a:cubicBezTo>
                  <a:pt x="3235417" y="249531"/>
                  <a:pt x="3290965" y="324590"/>
                  <a:pt x="3267836" y="366663"/>
                </a:cubicBezTo>
                <a:cubicBezTo>
                  <a:pt x="3244707" y="408736"/>
                  <a:pt x="3167965" y="423883"/>
                  <a:pt x="3129062" y="465930"/>
                </a:cubicBezTo>
                <a:cubicBezTo>
                  <a:pt x="3070708" y="414873"/>
                  <a:pt x="2985355" y="410238"/>
                  <a:pt x="2917711" y="366663"/>
                </a:cubicBezTo>
                <a:cubicBezTo>
                  <a:pt x="2850067" y="323088"/>
                  <a:pt x="2778308" y="240521"/>
                  <a:pt x="2723197" y="204480"/>
                </a:cubicBezTo>
                <a:cubicBezTo>
                  <a:pt x="2668086" y="168440"/>
                  <a:pt x="2632424" y="144413"/>
                  <a:pt x="2587037" y="150420"/>
                </a:cubicBezTo>
                <a:cubicBezTo>
                  <a:pt x="2541650" y="156426"/>
                  <a:pt x="2486537" y="204480"/>
                  <a:pt x="2450877" y="240521"/>
                </a:cubicBezTo>
                <a:cubicBezTo>
                  <a:pt x="2415217" y="276561"/>
                  <a:pt x="2418458" y="324615"/>
                  <a:pt x="2373072" y="366663"/>
                </a:cubicBezTo>
                <a:cubicBezTo>
                  <a:pt x="2327685" y="408710"/>
                  <a:pt x="2246636" y="504317"/>
                  <a:pt x="2178557" y="492804"/>
                </a:cubicBezTo>
                <a:cubicBezTo>
                  <a:pt x="2110479" y="481291"/>
                  <a:pt x="2048236" y="311074"/>
                  <a:pt x="1964592" y="297585"/>
                </a:cubicBezTo>
                <a:cubicBezTo>
                  <a:pt x="1901859" y="287468"/>
                  <a:pt x="1822341" y="342170"/>
                  <a:pt x="1748208" y="381134"/>
                </a:cubicBezTo>
                <a:lnTo>
                  <a:pt x="1693471" y="404658"/>
                </a:lnTo>
                <a:lnTo>
                  <a:pt x="1693471" y="15952"/>
                </a:lnTo>
                <a:lnTo>
                  <a:pt x="2022393" y="9750"/>
                </a:lnTo>
                <a:cubicBezTo>
                  <a:pt x="2819275" y="-3428"/>
                  <a:pt x="3590406" y="-7258"/>
                  <a:pt x="3890281" y="24278"/>
                </a:cubicBezTo>
                <a:cubicBezTo>
                  <a:pt x="3750878" y="276561"/>
                  <a:pt x="3598510" y="498811"/>
                  <a:pt x="3540156" y="519835"/>
                </a:cubicBezTo>
                <a:close/>
                <a:moveTo>
                  <a:pt x="408480" y="603929"/>
                </a:moveTo>
                <a:cubicBezTo>
                  <a:pt x="323110" y="487798"/>
                  <a:pt x="253906" y="252243"/>
                  <a:pt x="0" y="51308"/>
                </a:cubicBezTo>
                <a:cubicBezTo>
                  <a:pt x="201439" y="48381"/>
                  <a:pt x="507817" y="41285"/>
                  <a:pt x="863445" y="33275"/>
                </a:cubicBezTo>
                <a:lnTo>
                  <a:pt x="1299188" y="23766"/>
                </a:lnTo>
                <a:lnTo>
                  <a:pt x="1299188" y="419302"/>
                </a:lnTo>
                <a:lnTo>
                  <a:pt x="1270420" y="467159"/>
                </a:lnTo>
                <a:cubicBezTo>
                  <a:pt x="1252590" y="499531"/>
                  <a:pt x="1236785" y="531848"/>
                  <a:pt x="1225439" y="561882"/>
                </a:cubicBezTo>
                <a:cubicBezTo>
                  <a:pt x="1180052" y="516831"/>
                  <a:pt x="1091439" y="482793"/>
                  <a:pt x="1017957" y="429733"/>
                </a:cubicBezTo>
                <a:cubicBezTo>
                  <a:pt x="944475" y="376674"/>
                  <a:pt x="900168" y="309599"/>
                  <a:pt x="784540" y="243524"/>
                </a:cubicBezTo>
                <a:cubicBezTo>
                  <a:pt x="753202" y="300588"/>
                  <a:pt x="558687" y="476787"/>
                  <a:pt x="408480" y="603929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394121" y="4002036"/>
            <a:ext cx="392507" cy="18523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6150" idx="2"/>
          </p:cNvCxnSpPr>
          <p:nvPr/>
        </p:nvCxnSpPr>
        <p:spPr>
          <a:xfrm>
            <a:off x="4315999" y="2695903"/>
            <a:ext cx="824677" cy="6602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269430" y="4600436"/>
            <a:ext cx="1871245" cy="187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화산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(</a:t>
            </a:r>
            <a:r>
              <a:rPr lang="ko-KR" altLang="en-US" dirty="0" smtClean="0"/>
              <a:t>용암</a:t>
            </a:r>
            <a:r>
              <a:rPr lang="en-US" altLang="ko-KR" dirty="0" smtClean="0"/>
              <a:t>)</a:t>
            </a:r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13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4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무너지는 바위다리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94103031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바위로 된 다리로 아래에 용암이 흐르고 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4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명의 캐릭터가 다리 위에 올라가면 다리가 무너진다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74489349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명의 캐릭터가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34430039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4050110" y="1464072"/>
            <a:ext cx="1086018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74223" y="1464072"/>
            <a:ext cx="1086018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5081555" y="1317646"/>
            <a:ext cx="1469524" cy="380231"/>
          </a:xfrm>
          <a:custGeom>
            <a:avLst/>
            <a:gdLst>
              <a:gd name="connsiteX0" fmla="*/ 48487 w 1467715"/>
              <a:gd name="connsiteY0" fmla="*/ 427849 h 495342"/>
              <a:gd name="connsiteX1" fmla="*/ 56876 w 1467715"/>
              <a:gd name="connsiteY1" fmla="*/ 209735 h 495342"/>
              <a:gd name="connsiteX2" fmla="*/ 753163 w 1467715"/>
              <a:gd name="connsiteY2" fmla="*/ 10 h 495342"/>
              <a:gd name="connsiteX3" fmla="*/ 1407504 w 1467715"/>
              <a:gd name="connsiteY3" fmla="*/ 218124 h 495342"/>
              <a:gd name="connsiteX4" fmla="*/ 1432671 w 1467715"/>
              <a:gd name="connsiteY4" fmla="*/ 469794 h 495342"/>
              <a:gd name="connsiteX5" fmla="*/ 1357170 w 1467715"/>
              <a:gd name="connsiteY5" fmla="*/ 469794 h 495342"/>
              <a:gd name="connsiteX6" fmla="*/ 1340392 w 1467715"/>
              <a:gd name="connsiteY6" fmla="*/ 318792 h 495342"/>
              <a:gd name="connsiteX7" fmla="*/ 837053 w 1467715"/>
              <a:gd name="connsiteY7" fmla="*/ 159401 h 495342"/>
              <a:gd name="connsiteX8" fmla="*/ 115599 w 1467715"/>
              <a:gd name="connsiteY8" fmla="*/ 268458 h 495342"/>
              <a:gd name="connsiteX9" fmla="*/ 115599 w 1467715"/>
              <a:gd name="connsiteY9" fmla="*/ 419460 h 495342"/>
              <a:gd name="connsiteX10" fmla="*/ 48487 w 1467715"/>
              <a:gd name="connsiteY10" fmla="*/ 427849 h 495342"/>
              <a:gd name="connsiteX0" fmla="*/ 48487 w 1467715"/>
              <a:gd name="connsiteY0" fmla="*/ 427849 h 481863"/>
              <a:gd name="connsiteX1" fmla="*/ 56876 w 1467715"/>
              <a:gd name="connsiteY1" fmla="*/ 209735 h 481863"/>
              <a:gd name="connsiteX2" fmla="*/ 753163 w 1467715"/>
              <a:gd name="connsiteY2" fmla="*/ 10 h 481863"/>
              <a:gd name="connsiteX3" fmla="*/ 1407504 w 1467715"/>
              <a:gd name="connsiteY3" fmla="*/ 218124 h 481863"/>
              <a:gd name="connsiteX4" fmla="*/ 1432671 w 1467715"/>
              <a:gd name="connsiteY4" fmla="*/ 469794 h 481863"/>
              <a:gd name="connsiteX5" fmla="*/ 1357170 w 1467715"/>
              <a:gd name="connsiteY5" fmla="*/ 429312 h 481863"/>
              <a:gd name="connsiteX6" fmla="*/ 1340392 w 1467715"/>
              <a:gd name="connsiteY6" fmla="*/ 318792 h 481863"/>
              <a:gd name="connsiteX7" fmla="*/ 837053 w 1467715"/>
              <a:gd name="connsiteY7" fmla="*/ 159401 h 481863"/>
              <a:gd name="connsiteX8" fmla="*/ 115599 w 1467715"/>
              <a:gd name="connsiteY8" fmla="*/ 268458 h 481863"/>
              <a:gd name="connsiteX9" fmla="*/ 115599 w 1467715"/>
              <a:gd name="connsiteY9" fmla="*/ 419460 h 481863"/>
              <a:gd name="connsiteX10" fmla="*/ 48487 w 1467715"/>
              <a:gd name="connsiteY10" fmla="*/ 427849 h 481863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75488"/>
              <a:gd name="connsiteY0" fmla="*/ 427849 h 447244"/>
              <a:gd name="connsiteX1" fmla="*/ 56876 w 1475488"/>
              <a:gd name="connsiteY1" fmla="*/ 209735 h 447244"/>
              <a:gd name="connsiteX2" fmla="*/ 753163 w 1475488"/>
              <a:gd name="connsiteY2" fmla="*/ 10 h 447244"/>
              <a:gd name="connsiteX3" fmla="*/ 1407504 w 1475488"/>
              <a:gd name="connsiteY3" fmla="*/ 218124 h 447244"/>
              <a:gd name="connsiteX4" fmla="*/ 1449340 w 1475488"/>
              <a:gd name="connsiteY4" fmla="*/ 429313 h 447244"/>
              <a:gd name="connsiteX5" fmla="*/ 1357170 w 1475488"/>
              <a:gd name="connsiteY5" fmla="*/ 429312 h 447244"/>
              <a:gd name="connsiteX6" fmla="*/ 1340392 w 1475488"/>
              <a:gd name="connsiteY6" fmla="*/ 318792 h 447244"/>
              <a:gd name="connsiteX7" fmla="*/ 837053 w 1475488"/>
              <a:gd name="connsiteY7" fmla="*/ 159401 h 447244"/>
              <a:gd name="connsiteX8" fmla="*/ 115599 w 1475488"/>
              <a:gd name="connsiteY8" fmla="*/ 268458 h 447244"/>
              <a:gd name="connsiteX9" fmla="*/ 115599 w 1475488"/>
              <a:gd name="connsiteY9" fmla="*/ 419460 h 447244"/>
              <a:gd name="connsiteX10" fmla="*/ 48487 w 1475488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9611 w 1475017"/>
              <a:gd name="connsiteY0" fmla="*/ 427849 h 450489"/>
              <a:gd name="connsiteX1" fmla="*/ 58000 w 1475017"/>
              <a:gd name="connsiteY1" fmla="*/ 209735 h 450489"/>
              <a:gd name="connsiteX2" fmla="*/ 754287 w 1475017"/>
              <a:gd name="connsiteY2" fmla="*/ 10 h 450489"/>
              <a:gd name="connsiteX3" fmla="*/ 1408628 w 1475017"/>
              <a:gd name="connsiteY3" fmla="*/ 218124 h 450489"/>
              <a:gd name="connsiteX4" fmla="*/ 1450464 w 1475017"/>
              <a:gd name="connsiteY4" fmla="*/ 429313 h 450489"/>
              <a:gd name="connsiteX5" fmla="*/ 1358294 w 1475017"/>
              <a:gd name="connsiteY5" fmla="*/ 429312 h 450489"/>
              <a:gd name="connsiteX6" fmla="*/ 1339135 w 1475017"/>
              <a:gd name="connsiteY6" fmla="*/ 299742 h 450489"/>
              <a:gd name="connsiteX7" fmla="*/ 838177 w 1475017"/>
              <a:gd name="connsiteY7" fmla="*/ 159401 h 450489"/>
              <a:gd name="connsiteX8" fmla="*/ 116723 w 1475017"/>
              <a:gd name="connsiteY8" fmla="*/ 268458 h 450489"/>
              <a:gd name="connsiteX9" fmla="*/ 142917 w 1475017"/>
              <a:gd name="connsiteY9" fmla="*/ 426603 h 450489"/>
              <a:gd name="connsiteX10" fmla="*/ 49611 w 1475017"/>
              <a:gd name="connsiteY10" fmla="*/ 427849 h 450489"/>
              <a:gd name="connsiteX0" fmla="*/ 49611 w 1475017"/>
              <a:gd name="connsiteY0" fmla="*/ 427849 h 441984"/>
              <a:gd name="connsiteX1" fmla="*/ 58000 w 1475017"/>
              <a:gd name="connsiteY1" fmla="*/ 209735 h 441984"/>
              <a:gd name="connsiteX2" fmla="*/ 754287 w 1475017"/>
              <a:gd name="connsiteY2" fmla="*/ 10 h 441984"/>
              <a:gd name="connsiteX3" fmla="*/ 1408628 w 1475017"/>
              <a:gd name="connsiteY3" fmla="*/ 218124 h 441984"/>
              <a:gd name="connsiteX4" fmla="*/ 1450464 w 1475017"/>
              <a:gd name="connsiteY4" fmla="*/ 429313 h 441984"/>
              <a:gd name="connsiteX5" fmla="*/ 1358294 w 1475017"/>
              <a:gd name="connsiteY5" fmla="*/ 429312 h 441984"/>
              <a:gd name="connsiteX6" fmla="*/ 1339135 w 1475017"/>
              <a:gd name="connsiteY6" fmla="*/ 299742 h 441984"/>
              <a:gd name="connsiteX7" fmla="*/ 838177 w 1475017"/>
              <a:gd name="connsiteY7" fmla="*/ 159401 h 441984"/>
              <a:gd name="connsiteX8" fmla="*/ 116723 w 1475017"/>
              <a:gd name="connsiteY8" fmla="*/ 268458 h 441984"/>
              <a:gd name="connsiteX9" fmla="*/ 142917 w 1475017"/>
              <a:gd name="connsiteY9" fmla="*/ 426603 h 441984"/>
              <a:gd name="connsiteX10" fmla="*/ 49611 w 1475017"/>
              <a:gd name="connsiteY10" fmla="*/ 427849 h 441984"/>
              <a:gd name="connsiteX0" fmla="*/ 49611 w 1475017"/>
              <a:gd name="connsiteY0" fmla="*/ 427849 h 441984"/>
              <a:gd name="connsiteX1" fmla="*/ 58000 w 1475017"/>
              <a:gd name="connsiteY1" fmla="*/ 209735 h 441984"/>
              <a:gd name="connsiteX2" fmla="*/ 754287 w 1475017"/>
              <a:gd name="connsiteY2" fmla="*/ 10 h 441984"/>
              <a:gd name="connsiteX3" fmla="*/ 1408628 w 1475017"/>
              <a:gd name="connsiteY3" fmla="*/ 218124 h 441984"/>
              <a:gd name="connsiteX4" fmla="*/ 1450464 w 1475017"/>
              <a:gd name="connsiteY4" fmla="*/ 429313 h 441984"/>
              <a:gd name="connsiteX5" fmla="*/ 1358294 w 1475017"/>
              <a:gd name="connsiteY5" fmla="*/ 429312 h 441984"/>
              <a:gd name="connsiteX6" fmla="*/ 1339135 w 1475017"/>
              <a:gd name="connsiteY6" fmla="*/ 299742 h 441984"/>
              <a:gd name="connsiteX7" fmla="*/ 838177 w 1475017"/>
              <a:gd name="connsiteY7" fmla="*/ 159401 h 441984"/>
              <a:gd name="connsiteX8" fmla="*/ 116723 w 1475017"/>
              <a:gd name="connsiteY8" fmla="*/ 268458 h 441984"/>
              <a:gd name="connsiteX9" fmla="*/ 142917 w 1475017"/>
              <a:gd name="connsiteY9" fmla="*/ 426603 h 441984"/>
              <a:gd name="connsiteX10" fmla="*/ 49611 w 1475017"/>
              <a:gd name="connsiteY10" fmla="*/ 427849 h 441984"/>
              <a:gd name="connsiteX0" fmla="*/ 49611 w 1475017"/>
              <a:gd name="connsiteY0" fmla="*/ 427849 h 430681"/>
              <a:gd name="connsiteX1" fmla="*/ 58000 w 1475017"/>
              <a:gd name="connsiteY1" fmla="*/ 209735 h 430681"/>
              <a:gd name="connsiteX2" fmla="*/ 754287 w 1475017"/>
              <a:gd name="connsiteY2" fmla="*/ 10 h 430681"/>
              <a:gd name="connsiteX3" fmla="*/ 1408628 w 1475017"/>
              <a:gd name="connsiteY3" fmla="*/ 218124 h 430681"/>
              <a:gd name="connsiteX4" fmla="*/ 1450464 w 1475017"/>
              <a:gd name="connsiteY4" fmla="*/ 429313 h 430681"/>
              <a:gd name="connsiteX5" fmla="*/ 1358294 w 1475017"/>
              <a:gd name="connsiteY5" fmla="*/ 429312 h 430681"/>
              <a:gd name="connsiteX6" fmla="*/ 1339135 w 1475017"/>
              <a:gd name="connsiteY6" fmla="*/ 299742 h 430681"/>
              <a:gd name="connsiteX7" fmla="*/ 838177 w 1475017"/>
              <a:gd name="connsiteY7" fmla="*/ 159401 h 430681"/>
              <a:gd name="connsiteX8" fmla="*/ 116723 w 1475017"/>
              <a:gd name="connsiteY8" fmla="*/ 268458 h 430681"/>
              <a:gd name="connsiteX9" fmla="*/ 142917 w 1475017"/>
              <a:gd name="connsiteY9" fmla="*/ 426603 h 430681"/>
              <a:gd name="connsiteX10" fmla="*/ 49611 w 1475017"/>
              <a:gd name="connsiteY10" fmla="*/ 427849 h 430681"/>
              <a:gd name="connsiteX0" fmla="*/ 48388 w 1473794"/>
              <a:gd name="connsiteY0" fmla="*/ 427849 h 430681"/>
              <a:gd name="connsiteX1" fmla="*/ 56777 w 1473794"/>
              <a:gd name="connsiteY1" fmla="*/ 209735 h 430681"/>
              <a:gd name="connsiteX2" fmla="*/ 753064 w 1473794"/>
              <a:gd name="connsiteY2" fmla="*/ 10 h 430681"/>
              <a:gd name="connsiteX3" fmla="*/ 1407405 w 1473794"/>
              <a:gd name="connsiteY3" fmla="*/ 218124 h 430681"/>
              <a:gd name="connsiteX4" fmla="*/ 1449241 w 1473794"/>
              <a:gd name="connsiteY4" fmla="*/ 429313 h 430681"/>
              <a:gd name="connsiteX5" fmla="*/ 1357071 w 1473794"/>
              <a:gd name="connsiteY5" fmla="*/ 429312 h 430681"/>
              <a:gd name="connsiteX6" fmla="*/ 1337912 w 1473794"/>
              <a:gd name="connsiteY6" fmla="*/ 299742 h 430681"/>
              <a:gd name="connsiteX7" fmla="*/ 836954 w 1473794"/>
              <a:gd name="connsiteY7" fmla="*/ 159401 h 430681"/>
              <a:gd name="connsiteX8" fmla="*/ 115500 w 1473794"/>
              <a:gd name="connsiteY8" fmla="*/ 268458 h 430681"/>
              <a:gd name="connsiteX9" fmla="*/ 141694 w 1473794"/>
              <a:gd name="connsiteY9" fmla="*/ 426603 h 430681"/>
              <a:gd name="connsiteX10" fmla="*/ 48388 w 1473794"/>
              <a:gd name="connsiteY10" fmla="*/ 427849 h 430681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760754 w 1473794"/>
              <a:gd name="connsiteY7" fmla="*/ 154638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368325 h 376604"/>
              <a:gd name="connsiteX1" fmla="*/ 56777 w 1473794"/>
              <a:gd name="connsiteY1" fmla="*/ 150211 h 376604"/>
              <a:gd name="connsiteX2" fmla="*/ 753064 w 1473794"/>
              <a:gd name="connsiteY2" fmla="*/ 17 h 376604"/>
              <a:gd name="connsiteX3" fmla="*/ 1407405 w 1473794"/>
              <a:gd name="connsiteY3" fmla="*/ 158600 h 376604"/>
              <a:gd name="connsiteX4" fmla="*/ 1449241 w 1473794"/>
              <a:gd name="connsiteY4" fmla="*/ 369789 h 376604"/>
              <a:gd name="connsiteX5" fmla="*/ 1357071 w 1473794"/>
              <a:gd name="connsiteY5" fmla="*/ 369788 h 376604"/>
              <a:gd name="connsiteX6" fmla="*/ 1337912 w 1473794"/>
              <a:gd name="connsiteY6" fmla="*/ 240218 h 376604"/>
              <a:gd name="connsiteX7" fmla="*/ 760754 w 1473794"/>
              <a:gd name="connsiteY7" fmla="*/ 95114 h 376604"/>
              <a:gd name="connsiteX8" fmla="*/ 115500 w 1473794"/>
              <a:gd name="connsiteY8" fmla="*/ 208934 h 376604"/>
              <a:gd name="connsiteX9" fmla="*/ 141694 w 1473794"/>
              <a:gd name="connsiteY9" fmla="*/ 376604 h 376604"/>
              <a:gd name="connsiteX10" fmla="*/ 48388 w 1473794"/>
              <a:gd name="connsiteY10" fmla="*/ 368325 h 376604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2043"/>
              <a:gd name="connsiteX1" fmla="*/ 52508 w 1469525"/>
              <a:gd name="connsiteY1" fmla="*/ 150211 h 382043"/>
              <a:gd name="connsiteX2" fmla="*/ 748795 w 1469525"/>
              <a:gd name="connsiteY2" fmla="*/ 17 h 382043"/>
              <a:gd name="connsiteX3" fmla="*/ 1403136 w 1469525"/>
              <a:gd name="connsiteY3" fmla="*/ 158600 h 382043"/>
              <a:gd name="connsiteX4" fmla="*/ 1444972 w 1469525"/>
              <a:gd name="connsiteY4" fmla="*/ 369789 h 382043"/>
              <a:gd name="connsiteX5" fmla="*/ 1352802 w 1469525"/>
              <a:gd name="connsiteY5" fmla="*/ 369788 h 382043"/>
              <a:gd name="connsiteX6" fmla="*/ 1333643 w 1469525"/>
              <a:gd name="connsiteY6" fmla="*/ 240218 h 382043"/>
              <a:gd name="connsiteX7" fmla="*/ 756485 w 1469525"/>
              <a:gd name="connsiteY7" fmla="*/ 95114 h 382043"/>
              <a:gd name="connsiteX8" fmla="*/ 111231 w 1469525"/>
              <a:gd name="connsiteY8" fmla="*/ 208934 h 382043"/>
              <a:gd name="connsiteX9" fmla="*/ 137425 w 1469525"/>
              <a:gd name="connsiteY9" fmla="*/ 376604 h 382043"/>
              <a:gd name="connsiteX10" fmla="*/ 56025 w 1469525"/>
              <a:gd name="connsiteY10" fmla="*/ 380231 h 382043"/>
              <a:gd name="connsiteX0" fmla="*/ 56025 w 1469525"/>
              <a:gd name="connsiteY0" fmla="*/ 380231 h 382043"/>
              <a:gd name="connsiteX1" fmla="*/ 52508 w 1469525"/>
              <a:gd name="connsiteY1" fmla="*/ 150211 h 382043"/>
              <a:gd name="connsiteX2" fmla="*/ 748795 w 1469525"/>
              <a:gd name="connsiteY2" fmla="*/ 17 h 382043"/>
              <a:gd name="connsiteX3" fmla="*/ 1403136 w 1469525"/>
              <a:gd name="connsiteY3" fmla="*/ 158600 h 382043"/>
              <a:gd name="connsiteX4" fmla="*/ 1444972 w 1469525"/>
              <a:gd name="connsiteY4" fmla="*/ 369789 h 382043"/>
              <a:gd name="connsiteX5" fmla="*/ 1352802 w 1469525"/>
              <a:gd name="connsiteY5" fmla="*/ 376932 h 382043"/>
              <a:gd name="connsiteX6" fmla="*/ 1333643 w 1469525"/>
              <a:gd name="connsiteY6" fmla="*/ 240218 h 382043"/>
              <a:gd name="connsiteX7" fmla="*/ 756485 w 1469525"/>
              <a:gd name="connsiteY7" fmla="*/ 95114 h 382043"/>
              <a:gd name="connsiteX8" fmla="*/ 111231 w 1469525"/>
              <a:gd name="connsiteY8" fmla="*/ 208934 h 382043"/>
              <a:gd name="connsiteX9" fmla="*/ 137425 w 1469525"/>
              <a:gd name="connsiteY9" fmla="*/ 376604 h 382043"/>
              <a:gd name="connsiteX10" fmla="*/ 56025 w 1469525"/>
              <a:gd name="connsiteY10" fmla="*/ 380231 h 382043"/>
              <a:gd name="connsiteX0" fmla="*/ 56025 w 1469524"/>
              <a:gd name="connsiteY0" fmla="*/ 380231 h 382043"/>
              <a:gd name="connsiteX1" fmla="*/ 52508 w 1469524"/>
              <a:gd name="connsiteY1" fmla="*/ 150211 h 382043"/>
              <a:gd name="connsiteX2" fmla="*/ 748795 w 1469524"/>
              <a:gd name="connsiteY2" fmla="*/ 17 h 382043"/>
              <a:gd name="connsiteX3" fmla="*/ 1403136 w 1469524"/>
              <a:gd name="connsiteY3" fmla="*/ 158600 h 382043"/>
              <a:gd name="connsiteX4" fmla="*/ 1444972 w 1469524"/>
              <a:gd name="connsiteY4" fmla="*/ 374551 h 382043"/>
              <a:gd name="connsiteX5" fmla="*/ 1352802 w 1469524"/>
              <a:gd name="connsiteY5" fmla="*/ 376932 h 382043"/>
              <a:gd name="connsiteX6" fmla="*/ 1333643 w 1469524"/>
              <a:gd name="connsiteY6" fmla="*/ 240218 h 382043"/>
              <a:gd name="connsiteX7" fmla="*/ 756485 w 1469524"/>
              <a:gd name="connsiteY7" fmla="*/ 95114 h 382043"/>
              <a:gd name="connsiteX8" fmla="*/ 111231 w 1469524"/>
              <a:gd name="connsiteY8" fmla="*/ 208934 h 382043"/>
              <a:gd name="connsiteX9" fmla="*/ 137425 w 1469524"/>
              <a:gd name="connsiteY9" fmla="*/ 376604 h 382043"/>
              <a:gd name="connsiteX10" fmla="*/ 56025 w 1469524"/>
              <a:gd name="connsiteY10" fmla="*/ 380231 h 382043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  <a:gd name="connsiteX0" fmla="*/ 56025 w 1469524"/>
              <a:gd name="connsiteY0" fmla="*/ 380231 h 380276"/>
              <a:gd name="connsiteX1" fmla="*/ 52508 w 1469524"/>
              <a:gd name="connsiteY1" fmla="*/ 150211 h 380276"/>
              <a:gd name="connsiteX2" fmla="*/ 748795 w 1469524"/>
              <a:gd name="connsiteY2" fmla="*/ 17 h 380276"/>
              <a:gd name="connsiteX3" fmla="*/ 1403136 w 1469524"/>
              <a:gd name="connsiteY3" fmla="*/ 158600 h 380276"/>
              <a:gd name="connsiteX4" fmla="*/ 1444972 w 1469524"/>
              <a:gd name="connsiteY4" fmla="*/ 374551 h 380276"/>
              <a:gd name="connsiteX5" fmla="*/ 1352802 w 1469524"/>
              <a:gd name="connsiteY5" fmla="*/ 376932 h 380276"/>
              <a:gd name="connsiteX6" fmla="*/ 1333643 w 1469524"/>
              <a:gd name="connsiteY6" fmla="*/ 240218 h 380276"/>
              <a:gd name="connsiteX7" fmla="*/ 756485 w 1469524"/>
              <a:gd name="connsiteY7" fmla="*/ 95114 h 380276"/>
              <a:gd name="connsiteX8" fmla="*/ 111231 w 1469524"/>
              <a:gd name="connsiteY8" fmla="*/ 208934 h 380276"/>
              <a:gd name="connsiteX9" fmla="*/ 137425 w 1469524"/>
              <a:gd name="connsiteY9" fmla="*/ 376604 h 380276"/>
              <a:gd name="connsiteX10" fmla="*/ 56025 w 1469524"/>
              <a:gd name="connsiteY10" fmla="*/ 380231 h 380276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69524" h="380231">
                <a:moveTo>
                  <a:pt x="56025" y="380231"/>
                </a:moveTo>
                <a:cubicBezTo>
                  <a:pt x="46635" y="341705"/>
                  <a:pt x="-62954" y="213580"/>
                  <a:pt x="52508" y="150211"/>
                </a:cubicBezTo>
                <a:cubicBezTo>
                  <a:pt x="167970" y="86842"/>
                  <a:pt x="523690" y="-1381"/>
                  <a:pt x="748795" y="17"/>
                </a:cubicBezTo>
                <a:cubicBezTo>
                  <a:pt x="973900" y="1415"/>
                  <a:pt x="1287107" y="96178"/>
                  <a:pt x="1403136" y="158600"/>
                </a:cubicBezTo>
                <a:cubicBezTo>
                  <a:pt x="1519165" y="221022"/>
                  <a:pt x="1448598" y="332210"/>
                  <a:pt x="1444972" y="374551"/>
                </a:cubicBezTo>
                <a:cubicBezTo>
                  <a:pt x="1419914" y="378793"/>
                  <a:pt x="1370960" y="373921"/>
                  <a:pt x="1352802" y="376932"/>
                </a:cubicBezTo>
                <a:cubicBezTo>
                  <a:pt x="1360838" y="344225"/>
                  <a:pt x="1433029" y="287188"/>
                  <a:pt x="1333643" y="240218"/>
                </a:cubicBezTo>
                <a:cubicBezTo>
                  <a:pt x="1234257" y="193248"/>
                  <a:pt x="960220" y="100328"/>
                  <a:pt x="756485" y="95114"/>
                </a:cubicBezTo>
                <a:cubicBezTo>
                  <a:pt x="552750" y="89900"/>
                  <a:pt x="214408" y="162019"/>
                  <a:pt x="111231" y="208934"/>
                </a:cubicBezTo>
                <a:cubicBezTo>
                  <a:pt x="8054" y="255849"/>
                  <a:pt x="143018" y="349055"/>
                  <a:pt x="137425" y="376604"/>
                </a:cubicBezTo>
                <a:cubicBezTo>
                  <a:pt x="105530" y="380194"/>
                  <a:pt x="83158" y="379022"/>
                  <a:pt x="56025" y="380231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50110" y="2753797"/>
            <a:ext cx="1086018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74223" y="2753797"/>
            <a:ext cx="1086018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6418160" y="2735202"/>
            <a:ext cx="132919" cy="247374"/>
          </a:xfrm>
          <a:custGeom>
            <a:avLst/>
            <a:gdLst>
              <a:gd name="connsiteX0" fmla="*/ 0 w 132919"/>
              <a:gd name="connsiteY0" fmla="*/ 0 h 247374"/>
              <a:gd name="connsiteX1" fmla="*/ 66531 w 132919"/>
              <a:gd name="connsiteY1" fmla="*/ 29042 h 247374"/>
              <a:gd name="connsiteX2" fmla="*/ 108367 w 132919"/>
              <a:gd name="connsiteY2" fmla="*/ 244993 h 247374"/>
              <a:gd name="connsiteX3" fmla="*/ 16197 w 132919"/>
              <a:gd name="connsiteY3" fmla="*/ 247374 h 247374"/>
              <a:gd name="connsiteX4" fmla="*/ 43090 w 132919"/>
              <a:gd name="connsiteY4" fmla="*/ 147238 h 247374"/>
              <a:gd name="connsiteX5" fmla="*/ 0 w 132919"/>
              <a:gd name="connsiteY5" fmla="*/ 113013 h 247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919" h="247374">
                <a:moveTo>
                  <a:pt x="0" y="0"/>
                </a:moveTo>
                <a:lnTo>
                  <a:pt x="66531" y="29042"/>
                </a:lnTo>
                <a:cubicBezTo>
                  <a:pt x="182560" y="91464"/>
                  <a:pt x="111993" y="202652"/>
                  <a:pt x="108367" y="244993"/>
                </a:cubicBezTo>
                <a:cubicBezTo>
                  <a:pt x="83309" y="249235"/>
                  <a:pt x="34355" y="244363"/>
                  <a:pt x="16197" y="247374"/>
                </a:cubicBezTo>
                <a:cubicBezTo>
                  <a:pt x="22224" y="222844"/>
                  <a:pt x="64338" y="184628"/>
                  <a:pt x="43090" y="147238"/>
                </a:cubicBezTo>
                <a:lnTo>
                  <a:pt x="0" y="113013"/>
                </a:ln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5081555" y="2707027"/>
            <a:ext cx="187402" cy="282207"/>
          </a:xfrm>
          <a:custGeom>
            <a:avLst/>
            <a:gdLst>
              <a:gd name="connsiteX0" fmla="*/ 149341 w 187402"/>
              <a:gd name="connsiteY0" fmla="*/ 11778 h 282207"/>
              <a:gd name="connsiteX1" fmla="*/ 149341 w 187402"/>
              <a:gd name="connsiteY1" fmla="*/ 80999 h 282207"/>
              <a:gd name="connsiteX2" fmla="*/ 119273 w 187402"/>
              <a:gd name="connsiteY2" fmla="*/ 108073 h 282207"/>
              <a:gd name="connsiteX3" fmla="*/ 111231 w 187402"/>
              <a:gd name="connsiteY3" fmla="*/ 110910 h 282207"/>
              <a:gd name="connsiteX4" fmla="*/ 137425 w 187402"/>
              <a:gd name="connsiteY4" fmla="*/ 278580 h 282207"/>
              <a:gd name="connsiteX5" fmla="*/ 56025 w 187402"/>
              <a:gd name="connsiteY5" fmla="*/ 282207 h 282207"/>
              <a:gd name="connsiteX6" fmla="*/ 52508 w 187402"/>
              <a:gd name="connsiteY6" fmla="*/ 52187 h 282207"/>
              <a:gd name="connsiteX7" fmla="*/ 98532 w 187402"/>
              <a:gd name="connsiteY7" fmla="*/ 30652 h 282207"/>
              <a:gd name="connsiteX8" fmla="*/ 187402 w 187402"/>
              <a:gd name="connsiteY8" fmla="*/ 0 h 282207"/>
              <a:gd name="connsiteX9" fmla="*/ 187402 w 187402"/>
              <a:gd name="connsiteY9" fmla="*/ 46729 h 282207"/>
              <a:gd name="connsiteX10" fmla="*/ 185341 w 187402"/>
              <a:gd name="connsiteY10" fmla="*/ 48584 h 282207"/>
              <a:gd name="connsiteX11" fmla="*/ 185341 w 187402"/>
              <a:gd name="connsiteY11" fmla="*/ 595 h 28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7402" h="282207">
                <a:moveTo>
                  <a:pt x="149341" y="11778"/>
                </a:moveTo>
                <a:lnTo>
                  <a:pt x="149341" y="80999"/>
                </a:lnTo>
                <a:lnTo>
                  <a:pt x="119273" y="108073"/>
                </a:lnTo>
                <a:lnTo>
                  <a:pt x="111231" y="110910"/>
                </a:lnTo>
                <a:cubicBezTo>
                  <a:pt x="8054" y="157825"/>
                  <a:pt x="143018" y="251031"/>
                  <a:pt x="137425" y="278580"/>
                </a:cubicBezTo>
                <a:cubicBezTo>
                  <a:pt x="105530" y="282170"/>
                  <a:pt x="83158" y="280998"/>
                  <a:pt x="56025" y="282207"/>
                </a:cubicBezTo>
                <a:cubicBezTo>
                  <a:pt x="46635" y="243681"/>
                  <a:pt x="-62954" y="115556"/>
                  <a:pt x="52508" y="52187"/>
                </a:cubicBezTo>
                <a:cubicBezTo>
                  <a:pt x="65137" y="45256"/>
                  <a:pt x="80640" y="38028"/>
                  <a:pt x="98532" y="30652"/>
                </a:cubicBezTo>
                <a:close/>
                <a:moveTo>
                  <a:pt x="187402" y="0"/>
                </a:moveTo>
                <a:lnTo>
                  <a:pt x="187402" y="46729"/>
                </a:lnTo>
                <a:lnTo>
                  <a:pt x="185341" y="48584"/>
                </a:lnTo>
                <a:lnTo>
                  <a:pt x="185341" y="595"/>
                </a:ln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 rot="1800000">
            <a:off x="5270162" y="2759972"/>
            <a:ext cx="549421" cy="176313"/>
          </a:xfrm>
          <a:custGeom>
            <a:avLst/>
            <a:gdLst>
              <a:gd name="connsiteX0" fmla="*/ 457737 w 549421"/>
              <a:gd name="connsiteY0" fmla="*/ 81649 h 176313"/>
              <a:gd name="connsiteX1" fmla="*/ 464381 w 549421"/>
              <a:gd name="connsiteY1" fmla="*/ 99902 h 176313"/>
              <a:gd name="connsiteX2" fmla="*/ 446371 w 549421"/>
              <a:gd name="connsiteY2" fmla="*/ 91884 h 176313"/>
              <a:gd name="connsiteX3" fmla="*/ 78452 w 549421"/>
              <a:gd name="connsiteY3" fmla="*/ 75413 h 176313"/>
              <a:gd name="connsiteX4" fmla="*/ 0 w 549421"/>
              <a:gd name="connsiteY4" fmla="*/ 146051 h 176313"/>
              <a:gd name="connsiteX5" fmla="*/ 0 w 549421"/>
              <a:gd name="connsiteY5" fmla="*/ 98062 h 176313"/>
              <a:gd name="connsiteX6" fmla="*/ 139343 w 549421"/>
              <a:gd name="connsiteY6" fmla="*/ 69030 h 176313"/>
              <a:gd name="connsiteX7" fmla="*/ 165891 w 549421"/>
              <a:gd name="connsiteY7" fmla="*/ 141971 h 176313"/>
              <a:gd name="connsiteX8" fmla="*/ 90350 w 549421"/>
              <a:gd name="connsiteY8" fmla="*/ 157677 h 176313"/>
              <a:gd name="connsiteX9" fmla="*/ 20193 w 549421"/>
              <a:gd name="connsiteY9" fmla="*/ 176313 h 176313"/>
              <a:gd name="connsiteX10" fmla="*/ 237488 w 549421"/>
              <a:gd name="connsiteY10" fmla="*/ 38290 h 176313"/>
              <a:gd name="connsiteX11" fmla="*/ 381085 w 549421"/>
              <a:gd name="connsiteY11" fmla="*/ 102224 h 176313"/>
              <a:gd name="connsiteX12" fmla="*/ 375921 w 549421"/>
              <a:gd name="connsiteY12" fmla="*/ 106873 h 176313"/>
              <a:gd name="connsiteX13" fmla="*/ 239833 w 549421"/>
              <a:gd name="connsiteY13" fmla="*/ 126598 h 176313"/>
              <a:gd name="connsiteX14" fmla="*/ 201506 w 549421"/>
              <a:gd name="connsiteY14" fmla="*/ 134566 h 176313"/>
              <a:gd name="connsiteX15" fmla="*/ 171511 w 549421"/>
              <a:gd name="connsiteY15" fmla="*/ 52154 h 176313"/>
              <a:gd name="connsiteX16" fmla="*/ 431064 w 549421"/>
              <a:gd name="connsiteY16" fmla="*/ 8366 h 176313"/>
              <a:gd name="connsiteX17" fmla="*/ 444457 w 549421"/>
              <a:gd name="connsiteY17" fmla="*/ 45163 h 176313"/>
              <a:gd name="connsiteX18" fmla="*/ 410370 w 549421"/>
              <a:gd name="connsiteY18" fmla="*/ 75855 h 176313"/>
              <a:gd name="connsiteX19" fmla="*/ 297619 w 549421"/>
              <a:gd name="connsiteY19" fmla="*/ 25655 h 176313"/>
              <a:gd name="connsiteX20" fmla="*/ 300078 w 549421"/>
              <a:gd name="connsiteY20" fmla="*/ 25139 h 176313"/>
              <a:gd name="connsiteX21" fmla="*/ 492171 w 549421"/>
              <a:gd name="connsiteY21" fmla="*/ 2201 h 176313"/>
              <a:gd name="connsiteX22" fmla="*/ 473311 w 549421"/>
              <a:gd name="connsiteY22" fmla="*/ 19182 h 176313"/>
              <a:gd name="connsiteX23" fmla="*/ 467668 w 549421"/>
              <a:gd name="connsiteY23" fmla="*/ 3678 h 176313"/>
              <a:gd name="connsiteX24" fmla="*/ 473642 w 549421"/>
              <a:gd name="connsiteY24" fmla="*/ 2913 h 176313"/>
              <a:gd name="connsiteX25" fmla="*/ 549421 w 549421"/>
              <a:gd name="connsiteY25" fmla="*/ 0 h 176313"/>
              <a:gd name="connsiteX26" fmla="*/ 549421 w 549421"/>
              <a:gd name="connsiteY26" fmla="*/ 95691 h 176313"/>
              <a:gd name="connsiteX27" fmla="*/ 502058 w 549421"/>
              <a:gd name="connsiteY27" fmla="*/ 98162 h 176313"/>
              <a:gd name="connsiteX28" fmla="*/ 486591 w 549421"/>
              <a:gd name="connsiteY28" fmla="*/ 55669 h 176313"/>
              <a:gd name="connsiteX29" fmla="*/ 548372 w 549421"/>
              <a:gd name="connsiteY29" fmla="*/ 41 h 1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9421" h="176313">
                <a:moveTo>
                  <a:pt x="457737" y="81649"/>
                </a:moveTo>
                <a:lnTo>
                  <a:pt x="464381" y="99902"/>
                </a:lnTo>
                <a:lnTo>
                  <a:pt x="446371" y="91884"/>
                </a:lnTo>
                <a:close/>
                <a:moveTo>
                  <a:pt x="78452" y="75413"/>
                </a:moveTo>
                <a:lnTo>
                  <a:pt x="0" y="146051"/>
                </a:lnTo>
                <a:lnTo>
                  <a:pt x="0" y="98062"/>
                </a:lnTo>
                <a:close/>
                <a:moveTo>
                  <a:pt x="139343" y="69030"/>
                </a:moveTo>
                <a:lnTo>
                  <a:pt x="165891" y="141971"/>
                </a:lnTo>
                <a:lnTo>
                  <a:pt x="90350" y="157677"/>
                </a:lnTo>
                <a:lnTo>
                  <a:pt x="20193" y="176313"/>
                </a:lnTo>
                <a:close/>
                <a:moveTo>
                  <a:pt x="237488" y="38290"/>
                </a:moveTo>
                <a:lnTo>
                  <a:pt x="381085" y="102224"/>
                </a:lnTo>
                <a:lnTo>
                  <a:pt x="375921" y="106873"/>
                </a:lnTo>
                <a:lnTo>
                  <a:pt x="239833" y="126598"/>
                </a:lnTo>
                <a:lnTo>
                  <a:pt x="201506" y="134566"/>
                </a:lnTo>
                <a:lnTo>
                  <a:pt x="171511" y="52154"/>
                </a:lnTo>
                <a:close/>
                <a:moveTo>
                  <a:pt x="431064" y="8366"/>
                </a:moveTo>
                <a:lnTo>
                  <a:pt x="444457" y="45163"/>
                </a:lnTo>
                <a:lnTo>
                  <a:pt x="410370" y="75855"/>
                </a:lnTo>
                <a:lnTo>
                  <a:pt x="297619" y="25655"/>
                </a:lnTo>
                <a:lnTo>
                  <a:pt x="300078" y="25139"/>
                </a:lnTo>
                <a:close/>
                <a:moveTo>
                  <a:pt x="492171" y="2201"/>
                </a:moveTo>
                <a:lnTo>
                  <a:pt x="473311" y="19182"/>
                </a:lnTo>
                <a:lnTo>
                  <a:pt x="467668" y="3678"/>
                </a:lnTo>
                <a:lnTo>
                  <a:pt x="473642" y="2913"/>
                </a:lnTo>
                <a:close/>
                <a:moveTo>
                  <a:pt x="549421" y="0"/>
                </a:moveTo>
                <a:lnTo>
                  <a:pt x="549421" y="95691"/>
                </a:lnTo>
                <a:lnTo>
                  <a:pt x="502058" y="98162"/>
                </a:lnTo>
                <a:lnTo>
                  <a:pt x="486591" y="55669"/>
                </a:lnTo>
                <a:lnTo>
                  <a:pt x="548372" y="41"/>
                </a:ln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 rot="19800000">
            <a:off x="5842946" y="2743772"/>
            <a:ext cx="545198" cy="230232"/>
          </a:xfrm>
          <a:custGeom>
            <a:avLst/>
            <a:gdLst>
              <a:gd name="connsiteX0" fmla="*/ 470779 w 545198"/>
              <a:gd name="connsiteY0" fmla="*/ 168294 h 230232"/>
              <a:gd name="connsiteX1" fmla="*/ 524621 w 545198"/>
              <a:gd name="connsiteY1" fmla="*/ 230232 h 230232"/>
              <a:gd name="connsiteX2" fmla="*/ 503678 w 545198"/>
              <a:gd name="connsiteY2" fmla="*/ 221060 h 230232"/>
              <a:gd name="connsiteX3" fmla="*/ 470779 w 545198"/>
              <a:gd name="connsiteY3" fmla="*/ 208257 h 230232"/>
              <a:gd name="connsiteX4" fmla="*/ 470779 w 545198"/>
              <a:gd name="connsiteY4" fmla="*/ 98719 h 230232"/>
              <a:gd name="connsiteX5" fmla="*/ 510266 w 545198"/>
              <a:gd name="connsiteY5" fmla="*/ 112037 h 230232"/>
              <a:gd name="connsiteX6" fmla="*/ 545198 w 545198"/>
              <a:gd name="connsiteY6" fmla="*/ 127286 h 230232"/>
              <a:gd name="connsiteX7" fmla="*/ 545198 w 545198"/>
              <a:gd name="connsiteY7" fmla="*/ 199030 h 230232"/>
              <a:gd name="connsiteX8" fmla="*/ 470779 w 545198"/>
              <a:gd name="connsiteY8" fmla="*/ 113420 h 230232"/>
              <a:gd name="connsiteX9" fmla="*/ 371178 w 545198"/>
              <a:gd name="connsiteY9" fmla="*/ 68006 h 230232"/>
              <a:gd name="connsiteX10" fmla="*/ 387203 w 545198"/>
              <a:gd name="connsiteY10" fmla="*/ 72150 h 230232"/>
              <a:gd name="connsiteX11" fmla="*/ 434779 w 545198"/>
              <a:gd name="connsiteY11" fmla="*/ 126880 h 230232"/>
              <a:gd name="connsiteX12" fmla="*/ 434779 w 545198"/>
              <a:gd name="connsiteY12" fmla="*/ 195351 h 230232"/>
              <a:gd name="connsiteX13" fmla="*/ 345067 w 545198"/>
              <a:gd name="connsiteY13" fmla="*/ 165454 h 230232"/>
              <a:gd name="connsiteX14" fmla="*/ 265850 w 545198"/>
              <a:gd name="connsiteY14" fmla="*/ 40769 h 230232"/>
              <a:gd name="connsiteX15" fmla="*/ 336323 w 545198"/>
              <a:gd name="connsiteY15" fmla="*/ 58993 h 230232"/>
              <a:gd name="connsiteX16" fmla="*/ 310476 w 545198"/>
              <a:gd name="connsiteY16" fmla="*/ 155453 h 230232"/>
              <a:gd name="connsiteX17" fmla="*/ 236730 w 545198"/>
              <a:gd name="connsiteY17" fmla="*/ 136103 h 230232"/>
              <a:gd name="connsiteX18" fmla="*/ 214458 w 545198"/>
              <a:gd name="connsiteY18" fmla="*/ 106548 h 230232"/>
              <a:gd name="connsiteX19" fmla="*/ 148179 w 545198"/>
              <a:gd name="connsiteY19" fmla="*/ 18592 h 230232"/>
              <a:gd name="connsiteX20" fmla="*/ 227706 w 545198"/>
              <a:gd name="connsiteY20" fmla="*/ 31118 h 230232"/>
              <a:gd name="connsiteX21" fmla="*/ 192029 w 545198"/>
              <a:gd name="connsiteY21" fmla="*/ 76782 h 230232"/>
              <a:gd name="connsiteX22" fmla="*/ 76171 w 545198"/>
              <a:gd name="connsiteY22" fmla="*/ 7251 h 230232"/>
              <a:gd name="connsiteX23" fmla="*/ 97032 w 545198"/>
              <a:gd name="connsiteY23" fmla="*/ 10536 h 230232"/>
              <a:gd name="connsiteX24" fmla="*/ 169083 w 545198"/>
              <a:gd name="connsiteY24" fmla="*/ 106152 h 230232"/>
              <a:gd name="connsiteX25" fmla="*/ 159389 w 545198"/>
              <a:gd name="connsiteY25" fmla="*/ 118559 h 230232"/>
              <a:gd name="connsiteX26" fmla="*/ 62874 w 545198"/>
              <a:gd name="connsiteY26" fmla="*/ 101862 h 230232"/>
              <a:gd name="connsiteX27" fmla="*/ 0 w 545198"/>
              <a:gd name="connsiteY27" fmla="*/ 0 h 230232"/>
              <a:gd name="connsiteX28" fmla="*/ 40534 w 545198"/>
              <a:gd name="connsiteY28" fmla="*/ 2144 h 230232"/>
              <a:gd name="connsiteX29" fmla="*/ 27148 w 545198"/>
              <a:gd name="connsiteY29" fmla="*/ 97391 h 230232"/>
              <a:gd name="connsiteX30" fmla="*/ 0 w 545198"/>
              <a:gd name="connsiteY30" fmla="*/ 95401 h 23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45198" h="230232">
                <a:moveTo>
                  <a:pt x="470779" y="168294"/>
                </a:moveTo>
                <a:lnTo>
                  <a:pt x="524621" y="230232"/>
                </a:lnTo>
                <a:lnTo>
                  <a:pt x="503678" y="221060"/>
                </a:lnTo>
                <a:lnTo>
                  <a:pt x="470779" y="208257"/>
                </a:lnTo>
                <a:close/>
                <a:moveTo>
                  <a:pt x="470779" y="98719"/>
                </a:moveTo>
                <a:lnTo>
                  <a:pt x="510266" y="112037"/>
                </a:lnTo>
                <a:lnTo>
                  <a:pt x="545198" y="127286"/>
                </a:lnTo>
                <a:lnTo>
                  <a:pt x="545198" y="199030"/>
                </a:lnTo>
                <a:lnTo>
                  <a:pt x="470779" y="113420"/>
                </a:lnTo>
                <a:close/>
                <a:moveTo>
                  <a:pt x="371178" y="68006"/>
                </a:moveTo>
                <a:lnTo>
                  <a:pt x="387203" y="72150"/>
                </a:lnTo>
                <a:lnTo>
                  <a:pt x="434779" y="126880"/>
                </a:lnTo>
                <a:lnTo>
                  <a:pt x="434779" y="195351"/>
                </a:lnTo>
                <a:lnTo>
                  <a:pt x="345067" y="165454"/>
                </a:lnTo>
                <a:close/>
                <a:moveTo>
                  <a:pt x="265850" y="40769"/>
                </a:moveTo>
                <a:lnTo>
                  <a:pt x="336323" y="58993"/>
                </a:lnTo>
                <a:lnTo>
                  <a:pt x="310476" y="155453"/>
                </a:lnTo>
                <a:lnTo>
                  <a:pt x="236730" y="136103"/>
                </a:lnTo>
                <a:lnTo>
                  <a:pt x="214458" y="106548"/>
                </a:lnTo>
                <a:close/>
                <a:moveTo>
                  <a:pt x="148179" y="18592"/>
                </a:moveTo>
                <a:lnTo>
                  <a:pt x="227706" y="31118"/>
                </a:lnTo>
                <a:lnTo>
                  <a:pt x="192029" y="76782"/>
                </a:lnTo>
                <a:close/>
                <a:moveTo>
                  <a:pt x="76171" y="7251"/>
                </a:moveTo>
                <a:lnTo>
                  <a:pt x="97032" y="10536"/>
                </a:lnTo>
                <a:lnTo>
                  <a:pt x="169083" y="106152"/>
                </a:lnTo>
                <a:lnTo>
                  <a:pt x="159389" y="118559"/>
                </a:lnTo>
                <a:lnTo>
                  <a:pt x="62874" y="101862"/>
                </a:lnTo>
                <a:close/>
                <a:moveTo>
                  <a:pt x="0" y="0"/>
                </a:moveTo>
                <a:lnTo>
                  <a:pt x="40534" y="2144"/>
                </a:lnTo>
                <a:lnTo>
                  <a:pt x="27148" y="97391"/>
                </a:lnTo>
                <a:lnTo>
                  <a:pt x="0" y="95401"/>
                </a:ln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 descr="화산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38428" y="2770368"/>
            <a:ext cx="3612105" cy="206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volcano bridge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5882" b="33335"/>
          <a:stretch/>
        </p:blipFill>
        <p:spPr bwMode="auto">
          <a:xfrm>
            <a:off x="238428" y="4837526"/>
            <a:ext cx="6385036" cy="180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37983" y="768508"/>
            <a:ext cx="1871245" cy="187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화산 </a:t>
            </a:r>
            <a:r>
              <a:rPr lang="ko-KR" altLang="en-US" dirty="0" err="1" smtClean="0"/>
              <a:t>맵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3067396" y="1596044"/>
            <a:ext cx="2014159" cy="20199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1673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작은 화산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3570254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작은 화산으로 일정 간격으로 용암을 기둥으로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내뿜는다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이 화산의 용암에 닿게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되면 즉사한다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0453685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즉사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96424916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335560" y="853596"/>
            <a:ext cx="2791058" cy="211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653944" y="3343844"/>
            <a:ext cx="2835299" cy="638935"/>
            <a:chOff x="2902590" y="5113711"/>
            <a:chExt cx="4094912" cy="922789"/>
          </a:xfrm>
          <a:solidFill>
            <a:srgbClr val="FF7575"/>
          </a:solidFill>
        </p:grpSpPr>
        <p:sp>
          <p:nvSpPr>
            <p:cNvPr id="17" name="자유형 16"/>
            <p:cNvSpPr/>
            <p:nvPr/>
          </p:nvSpPr>
          <p:spPr>
            <a:xfrm flipV="1">
              <a:off x="3107221" y="5432571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764188" y="4749802"/>
            <a:ext cx="1466630" cy="129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2650906" y="5449876"/>
            <a:ext cx="2835299" cy="638935"/>
            <a:chOff x="2902590" y="5113711"/>
            <a:chExt cx="4094912" cy="922789"/>
          </a:xfrm>
          <a:solidFill>
            <a:srgbClr val="FF7575"/>
          </a:solidFill>
        </p:grpSpPr>
        <p:sp>
          <p:nvSpPr>
            <p:cNvPr id="21" name="자유형 20"/>
            <p:cNvSpPr/>
            <p:nvPr/>
          </p:nvSpPr>
          <p:spPr>
            <a:xfrm flipV="1">
              <a:off x="3107222" y="5432569"/>
              <a:ext cx="3890280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304378" y="3327265"/>
            <a:ext cx="2835299" cy="638935"/>
            <a:chOff x="2902590" y="5113711"/>
            <a:chExt cx="4094912" cy="922789"/>
          </a:xfrm>
          <a:solidFill>
            <a:srgbClr val="FF7575"/>
          </a:solidFill>
        </p:grpSpPr>
        <p:sp>
          <p:nvSpPr>
            <p:cNvPr id="24" name="자유형 23"/>
            <p:cNvSpPr/>
            <p:nvPr/>
          </p:nvSpPr>
          <p:spPr>
            <a:xfrm flipV="1">
              <a:off x="3107221" y="5432571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아래쪽 화살표 26"/>
          <p:cNvSpPr/>
          <p:nvPr/>
        </p:nvSpPr>
        <p:spPr>
          <a:xfrm rot="9000000" flipV="1">
            <a:off x="2248238" y="4214405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 rot="4500000">
            <a:off x="3891937" y="3440049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13075" y="3034248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①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0304" y="3037947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②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22067" y="5417604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③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2" name="아래쪽 화살표 31"/>
          <p:cNvSpPr/>
          <p:nvPr/>
        </p:nvSpPr>
        <p:spPr>
          <a:xfrm rot="2619912" flipV="1">
            <a:off x="4734397" y="4334871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 rot="20700000">
            <a:off x="865175" y="3403709"/>
            <a:ext cx="224445" cy="234553"/>
            <a:chOff x="798022" y="1633783"/>
            <a:chExt cx="224445" cy="234553"/>
          </a:xfrm>
        </p:grpSpPr>
        <p:sp>
          <p:nvSpPr>
            <p:cNvPr id="34" name="자유형 33"/>
            <p:cNvSpPr/>
            <p:nvPr/>
          </p:nvSpPr>
          <p:spPr>
            <a:xfrm>
              <a:off x="798022" y="1633783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847900" y="1706570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 rot="6300000" flipH="1">
            <a:off x="1973817" y="3865503"/>
            <a:ext cx="224445" cy="234553"/>
            <a:chOff x="798022" y="1633783"/>
            <a:chExt cx="224445" cy="234553"/>
          </a:xfrm>
        </p:grpSpPr>
        <p:sp>
          <p:nvSpPr>
            <p:cNvPr id="37" name="자유형 36"/>
            <p:cNvSpPr/>
            <p:nvPr/>
          </p:nvSpPr>
          <p:spPr>
            <a:xfrm>
              <a:off x="798022" y="1633783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847900" y="1706570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4" name="Picture 6" descr="관련 이미지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3126618" y="855108"/>
            <a:ext cx="3391628" cy="19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5536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6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굳은 마그마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63757211"/>
              </p:ext>
            </p:extLst>
          </p:nvPr>
        </p:nvGraphicFramePr>
        <p:xfrm>
          <a:off x="7798648" y="637893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굳어있는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마그마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캐릭터와 접촉 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1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초 이후 마그마가 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마그마에 접촉하면 즉사한다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마그마로 변한 후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1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초 이후 다시 마그마가 굳는다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93961443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접촉 후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초 이후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즉사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4778481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pic>
        <p:nvPicPr>
          <p:cNvPr id="3074" name="Picture 2" descr="harden LAVA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59315" y="1951041"/>
            <a:ext cx="2875448" cy="189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77" t="15303" b="4811"/>
          <a:stretch/>
        </p:blipFill>
        <p:spPr bwMode="auto">
          <a:xfrm>
            <a:off x="502309" y="1951041"/>
            <a:ext cx="3544070" cy="189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38356" y="4831315"/>
            <a:ext cx="1692000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22722" y="4903210"/>
            <a:ext cx="392507" cy="15958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422721" y="4831315"/>
            <a:ext cx="392508" cy="71896"/>
          </a:xfrm>
          <a:prstGeom prst="rect">
            <a:avLst/>
          </a:prstGeom>
          <a:solidFill>
            <a:srgbClr val="54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114721" y="4831315"/>
            <a:ext cx="1693128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45934" y="4831316"/>
            <a:ext cx="392507" cy="23148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1538073" y="4467591"/>
            <a:ext cx="331355" cy="39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4238441" y="4467591"/>
            <a:ext cx="331355" cy="39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아래쪽 화살표 16"/>
          <p:cNvSpPr/>
          <p:nvPr/>
        </p:nvSpPr>
        <p:spPr>
          <a:xfrm rot="16200000">
            <a:off x="2551450" y="4586781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589942" y="4831315"/>
            <a:ext cx="1692000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374308" y="4903210"/>
            <a:ext cx="392507" cy="15958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374307" y="4831315"/>
            <a:ext cx="392508" cy="71896"/>
          </a:xfrm>
          <a:prstGeom prst="rect">
            <a:avLst/>
          </a:prstGeom>
          <a:solidFill>
            <a:srgbClr val="54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 rot="16200000">
            <a:off x="5022780" y="4586782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845933" y="4834153"/>
            <a:ext cx="392507" cy="6905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3985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썩은 통나무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35344434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통나무 오브젝트와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일반 상태를 공유한다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3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명 이상 해당 함정 위에 있을 때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부러지게 되며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캐릭터는 아래로 낙하한다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1045287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 이상의 캐릭터가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050" name="Picture 2" descr="Rotten lo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332" y="1099044"/>
            <a:ext cx="3213699" cy="24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roken lo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46787" y="3722791"/>
            <a:ext cx="3560300" cy="200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140879" y="3067872"/>
            <a:ext cx="2026508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중앙을 기준으로 양쪽으로 부러진다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34123" y="1514921"/>
            <a:ext cx="1080000" cy="120932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815109" y="1514921"/>
            <a:ext cx="1080000" cy="120932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061611" y="1317072"/>
            <a:ext cx="864000" cy="197849"/>
          </a:xfrm>
          <a:prstGeom prst="rect">
            <a:avLst/>
          </a:prstGeom>
          <a:solidFill>
            <a:srgbClr val="8C54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134123" y="2476768"/>
            <a:ext cx="1080000" cy="120932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815109" y="2476768"/>
            <a:ext cx="1080000" cy="120932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 rot="900000">
            <a:off x="5050157" y="2332721"/>
            <a:ext cx="409440" cy="197849"/>
          </a:xfrm>
          <a:custGeom>
            <a:avLst/>
            <a:gdLst>
              <a:gd name="connsiteX0" fmla="*/ 0 w 409440"/>
              <a:gd name="connsiteY0" fmla="*/ 0 h 197849"/>
              <a:gd name="connsiteX1" fmla="*/ 404265 w 409440"/>
              <a:gd name="connsiteY1" fmla="*/ 0 h 197849"/>
              <a:gd name="connsiteX2" fmla="*/ 409440 w 409440"/>
              <a:gd name="connsiteY2" fmla="*/ 29412 h 197849"/>
              <a:gd name="connsiteX3" fmla="*/ 326464 w 409440"/>
              <a:gd name="connsiteY3" fmla="*/ 39968 h 197849"/>
              <a:gd name="connsiteX4" fmla="*/ 381050 w 409440"/>
              <a:gd name="connsiteY4" fmla="*/ 117379 h 197849"/>
              <a:gd name="connsiteX5" fmla="*/ 303310 w 409440"/>
              <a:gd name="connsiteY5" fmla="*/ 147324 h 197849"/>
              <a:gd name="connsiteX6" fmla="*/ 360528 w 409440"/>
              <a:gd name="connsiteY6" fmla="*/ 197849 h 197849"/>
              <a:gd name="connsiteX7" fmla="*/ 0 w 409440"/>
              <a:gd name="connsiteY7" fmla="*/ 197849 h 19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440" h="197849">
                <a:moveTo>
                  <a:pt x="0" y="0"/>
                </a:moveTo>
                <a:lnTo>
                  <a:pt x="404265" y="0"/>
                </a:lnTo>
                <a:lnTo>
                  <a:pt x="409440" y="29412"/>
                </a:lnTo>
                <a:lnTo>
                  <a:pt x="326464" y="39968"/>
                </a:lnTo>
                <a:lnTo>
                  <a:pt x="381050" y="117379"/>
                </a:lnTo>
                <a:lnTo>
                  <a:pt x="303310" y="147324"/>
                </a:lnTo>
                <a:lnTo>
                  <a:pt x="360528" y="197849"/>
                </a:lnTo>
                <a:lnTo>
                  <a:pt x="0" y="197849"/>
                </a:lnTo>
                <a:close/>
              </a:path>
            </a:pathLst>
          </a:custGeom>
          <a:solidFill>
            <a:srgbClr val="8C54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 rot="20700000">
            <a:off x="5545636" y="2333257"/>
            <a:ext cx="405299" cy="197849"/>
          </a:xfrm>
          <a:custGeom>
            <a:avLst/>
            <a:gdLst>
              <a:gd name="connsiteX0" fmla="*/ 54275 w 405299"/>
              <a:gd name="connsiteY0" fmla="*/ 0 h 197849"/>
              <a:gd name="connsiteX1" fmla="*/ 405299 w 405299"/>
              <a:gd name="connsiteY1" fmla="*/ 0 h 197849"/>
              <a:gd name="connsiteX2" fmla="*/ 405299 w 405299"/>
              <a:gd name="connsiteY2" fmla="*/ 197849 h 197849"/>
              <a:gd name="connsiteX3" fmla="*/ 5806 w 405299"/>
              <a:gd name="connsiteY3" fmla="*/ 197849 h 197849"/>
              <a:gd name="connsiteX4" fmla="*/ 0 w 405299"/>
              <a:gd name="connsiteY4" fmla="*/ 163828 h 197849"/>
              <a:gd name="connsiteX5" fmla="*/ 36010 w 405299"/>
              <a:gd name="connsiteY5" fmla="*/ 162226 h 197849"/>
              <a:gd name="connsiteX6" fmla="*/ 19575 w 405299"/>
              <a:gd name="connsiteY6" fmla="*/ 118701 h 197849"/>
              <a:gd name="connsiteX7" fmla="*/ 61219 w 405299"/>
              <a:gd name="connsiteY7" fmla="*/ 106908 h 197849"/>
              <a:gd name="connsiteX8" fmla="*/ 29608 w 405299"/>
              <a:gd name="connsiteY8" fmla="*/ 66900 h 197849"/>
              <a:gd name="connsiteX9" fmla="*/ 83681 w 405299"/>
              <a:gd name="connsiteY9" fmla="*/ 38557 h 197849"/>
              <a:gd name="connsiteX10" fmla="*/ 39561 w 405299"/>
              <a:gd name="connsiteY10" fmla="*/ 11094 h 19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5299" h="197849">
                <a:moveTo>
                  <a:pt x="54275" y="0"/>
                </a:moveTo>
                <a:lnTo>
                  <a:pt x="405299" y="0"/>
                </a:lnTo>
                <a:lnTo>
                  <a:pt x="405299" y="197849"/>
                </a:lnTo>
                <a:lnTo>
                  <a:pt x="5806" y="197849"/>
                </a:lnTo>
                <a:lnTo>
                  <a:pt x="0" y="163828"/>
                </a:lnTo>
                <a:lnTo>
                  <a:pt x="36010" y="162226"/>
                </a:lnTo>
                <a:lnTo>
                  <a:pt x="19575" y="118701"/>
                </a:lnTo>
                <a:lnTo>
                  <a:pt x="61219" y="106908"/>
                </a:lnTo>
                <a:lnTo>
                  <a:pt x="29608" y="66900"/>
                </a:lnTo>
                <a:lnTo>
                  <a:pt x="83681" y="38557"/>
                </a:lnTo>
                <a:cubicBezTo>
                  <a:pt x="68965" y="29404"/>
                  <a:pt x="54276" y="20247"/>
                  <a:pt x="39561" y="11094"/>
                </a:cubicBezTo>
                <a:close/>
              </a:path>
            </a:pathLst>
          </a:custGeom>
          <a:solidFill>
            <a:srgbClr val="8C54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3070371" y="1514921"/>
            <a:ext cx="2332139" cy="76818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4215404" y="2552578"/>
            <a:ext cx="846207" cy="122427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140879" y="885703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350815" y="885703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564089" y="885703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236635" y="240634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418579" y="240634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646659" y="240634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C:\Users\ooo\Desktop\87ae4df7a10a0cfb02f548245fb93c46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929" t="33697" r="17622" b="14172"/>
          <a:stretch/>
        </p:blipFill>
        <p:spPr bwMode="auto">
          <a:xfrm>
            <a:off x="296789" y="3395331"/>
            <a:ext cx="3216450" cy="177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 rot="2039822">
            <a:off x="3419376" y="3415032"/>
            <a:ext cx="626076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18594613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99536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6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옭아매는 넝쿨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89498245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나무 넝쿨로 되어있으며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캐릭터의 너비 만큼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바닥에 퍼져있는 형태 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함정의 영역에 접촉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후에 캐릭터의 발을 옭아맨다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28255049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발동 형식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발동 조건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 접촉 후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효과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효과량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횟수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반복 간격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331" y="840259"/>
            <a:ext cx="5713764" cy="238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entangl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28242" y="1013009"/>
            <a:ext cx="2689365" cy="285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던파 덴드로이드 덩굴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990" y="3423360"/>
            <a:ext cx="2689223" cy="112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697923" y="4956470"/>
            <a:ext cx="2269357" cy="1016874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 rot="5400000">
            <a:off x="1665217" y="4597291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67279" y="5678404"/>
            <a:ext cx="1680221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넝쿨이 캐릭터의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발을 옭아매게 한다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88817537"/>
              </p:ext>
            </p:extLst>
          </p:nvPr>
        </p:nvGraphicFramePr>
        <p:xfrm>
          <a:off x="7808397" y="4479020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63999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7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가시꽃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7896916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="" xmlns:a16="http://schemas.microsoft.com/office/drawing/2014/main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라플레시아가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바닥에 눕혀져 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밟을 수 있으며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밟았을 때 중앙에서 가시가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튀어나온다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튀어나온 가시는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0.5s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이후 들어간다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9004622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로 해당 함정을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146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20986" y="2442175"/>
            <a:ext cx="3074541" cy="162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4154963" y="2201745"/>
            <a:ext cx="3074541" cy="1868129"/>
            <a:chOff x="4154963" y="4409101"/>
            <a:chExt cx="3074541" cy="1868129"/>
          </a:xfrm>
        </p:grpSpPr>
        <p:pic>
          <p:nvPicPr>
            <p:cNvPr id="7" name="Picture 2" descr="관련 이미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 bwMode="auto">
            <a:xfrm>
              <a:off x="4154963" y="4649531"/>
              <a:ext cx="3074541" cy="1627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이등변 삼각형 1"/>
            <p:cNvSpPr/>
            <p:nvPr/>
          </p:nvSpPr>
          <p:spPr>
            <a:xfrm rot="20700000">
              <a:off x="5404464" y="4409101"/>
              <a:ext cx="446416" cy="1073521"/>
            </a:xfrm>
            <a:prstGeom prst="triangle">
              <a:avLst/>
            </a:prstGeom>
            <a:gradFill flip="none" rotWithShape="1">
              <a:gsLst>
                <a:gs pos="21000">
                  <a:schemeClr val="accent4">
                    <a:lumMod val="40000"/>
                    <a:lumOff val="60000"/>
                  </a:schemeClr>
                </a:gs>
                <a:gs pos="42000">
                  <a:srgbClr val="FFD653"/>
                </a:gs>
                <a:gs pos="72000">
                  <a:srgbClr val="DA6708"/>
                </a:gs>
                <a:gs pos="100000">
                  <a:srgbClr val="911B0A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오른쪽 화살표 8"/>
          <p:cNvSpPr/>
          <p:nvPr/>
        </p:nvSpPr>
        <p:spPr>
          <a:xfrm>
            <a:off x="3691071" y="3100116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 descr="랜스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841" t="51768" r="51125" b="453"/>
          <a:stretch/>
        </p:blipFill>
        <p:spPr bwMode="auto">
          <a:xfrm rot="5400000">
            <a:off x="5686182" y="440705"/>
            <a:ext cx="1839339" cy="182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 flipH="1">
            <a:off x="5627673" y="1816732"/>
            <a:ext cx="805930" cy="54791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30734" y="1263738"/>
            <a:ext cx="2599904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꽃의 중앙에서 나오는 가시는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/>
            </a:r>
            <a:b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</a:b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캐릭터의 너비의 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½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로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굵기로 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66316" y="4349785"/>
            <a:ext cx="1603795" cy="772285"/>
            <a:chOff x="580480" y="4257623"/>
            <a:chExt cx="2459531" cy="1184352"/>
          </a:xfrm>
        </p:grpSpPr>
        <p:sp>
          <p:nvSpPr>
            <p:cNvPr id="14" name="직사각형 13"/>
            <p:cNvSpPr/>
            <p:nvPr/>
          </p:nvSpPr>
          <p:spPr>
            <a:xfrm>
              <a:off x="580480" y="4910386"/>
              <a:ext cx="2459531" cy="531589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2" descr="관련 이미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 bwMode="auto">
            <a:xfrm>
              <a:off x="1220970" y="4257623"/>
              <a:ext cx="1516052" cy="802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4742888" y="4349785"/>
            <a:ext cx="1592005" cy="766607"/>
            <a:chOff x="4377330" y="4910386"/>
            <a:chExt cx="2459531" cy="1184352"/>
          </a:xfrm>
        </p:grpSpPr>
        <p:sp>
          <p:nvSpPr>
            <p:cNvPr id="21" name="직사각형 20"/>
            <p:cNvSpPr/>
            <p:nvPr/>
          </p:nvSpPr>
          <p:spPr>
            <a:xfrm>
              <a:off x="4377330" y="5563149"/>
              <a:ext cx="2459531" cy="531589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841958" y="4910386"/>
              <a:ext cx="1516052" cy="802616"/>
              <a:chOff x="4154963" y="5640010"/>
              <a:chExt cx="853147" cy="451666"/>
            </a:xfrm>
          </p:grpSpPr>
          <p:pic>
            <p:nvPicPr>
              <p:cNvPr id="18" name="Picture 2" descr="관련 이미지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 xmlns="">
                      <a14:imgLayer r:embed="rId7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/>
            </p:blipFill>
            <p:spPr bwMode="auto">
              <a:xfrm>
                <a:off x="4154963" y="5640010"/>
                <a:ext cx="853147" cy="4516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이등변 삼각형 18"/>
              <p:cNvSpPr>
                <a:spLocks noChangeAspect="1"/>
              </p:cNvSpPr>
              <p:nvPr/>
            </p:nvSpPr>
            <p:spPr>
              <a:xfrm rot="20700000">
                <a:off x="4530994" y="5641730"/>
                <a:ext cx="89821" cy="216000"/>
              </a:xfrm>
              <a:prstGeom prst="triangle">
                <a:avLst/>
              </a:prstGeom>
              <a:gradFill flip="none" rotWithShape="1">
                <a:gsLst>
                  <a:gs pos="21000">
                    <a:schemeClr val="accent4">
                      <a:lumMod val="40000"/>
                      <a:lumOff val="60000"/>
                    </a:schemeClr>
                  </a:gs>
                  <a:gs pos="42000">
                    <a:srgbClr val="FFD653"/>
                  </a:gs>
                  <a:gs pos="72000">
                    <a:srgbClr val="DA6708"/>
                  </a:gs>
                  <a:gs pos="100000">
                    <a:srgbClr val="911B0A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오른쪽 화살표 21"/>
          <p:cNvSpPr/>
          <p:nvPr/>
        </p:nvSpPr>
        <p:spPr>
          <a:xfrm>
            <a:off x="2358266" y="4611467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2729980" y="4352631"/>
            <a:ext cx="1603795" cy="772285"/>
            <a:chOff x="580480" y="4257623"/>
            <a:chExt cx="2459531" cy="1184352"/>
          </a:xfrm>
        </p:grpSpPr>
        <p:sp>
          <p:nvSpPr>
            <p:cNvPr id="27" name="직사각형 26"/>
            <p:cNvSpPr/>
            <p:nvPr/>
          </p:nvSpPr>
          <p:spPr>
            <a:xfrm>
              <a:off x="580480" y="4910386"/>
              <a:ext cx="2459531" cy="531589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Picture 2" descr="관련 이미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 bwMode="auto">
            <a:xfrm>
              <a:off x="1220970" y="4257623"/>
              <a:ext cx="1516052" cy="802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오른쪽 화살표 28"/>
          <p:cNvSpPr/>
          <p:nvPr/>
        </p:nvSpPr>
        <p:spPr>
          <a:xfrm>
            <a:off x="4370947" y="4611467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4725911" y="5675420"/>
            <a:ext cx="1603795" cy="772285"/>
            <a:chOff x="580480" y="4257623"/>
            <a:chExt cx="2459531" cy="1184352"/>
          </a:xfrm>
        </p:grpSpPr>
        <p:sp>
          <p:nvSpPr>
            <p:cNvPr id="31" name="직사각형 30"/>
            <p:cNvSpPr/>
            <p:nvPr/>
          </p:nvSpPr>
          <p:spPr>
            <a:xfrm>
              <a:off x="580480" y="4910386"/>
              <a:ext cx="2459531" cy="531589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2" descr="관련 이미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 bwMode="auto">
            <a:xfrm>
              <a:off x="1220970" y="4257623"/>
              <a:ext cx="1516052" cy="802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오른쪽 화살표 32"/>
          <p:cNvSpPr/>
          <p:nvPr/>
        </p:nvSpPr>
        <p:spPr>
          <a:xfrm rot="13561555">
            <a:off x="3975655" y="5371573"/>
            <a:ext cx="466606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3495527" y="4164247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490812" y="407401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3079082" y="4341576"/>
            <a:ext cx="430763" cy="404433"/>
            <a:chOff x="8288323" y="4694031"/>
            <a:chExt cx="430763" cy="404433"/>
          </a:xfrm>
        </p:grpSpPr>
        <p:sp>
          <p:nvSpPr>
            <p:cNvPr id="23" name="자유형 22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21748282"/>
              </p:ext>
            </p:extLst>
          </p:nvPr>
        </p:nvGraphicFramePr>
        <p:xfrm>
          <a:off x="7808397" y="4473507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="" xmlns:a16="http://schemas.microsoft.com/office/drawing/2014/main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="" xmlns:a16="http://schemas.microsoft.com/office/drawing/2014/main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6890082"/>
                  </a:ext>
                </a:extLst>
              </a:tr>
            </a:tbl>
          </a:graphicData>
        </a:graphic>
      </p:graphicFrame>
      <p:sp>
        <p:nvSpPr>
          <p:cNvPr id="40" name="오른쪽 화살표 39"/>
          <p:cNvSpPr/>
          <p:nvPr/>
        </p:nvSpPr>
        <p:spPr>
          <a:xfrm rot="6300000">
            <a:off x="5681923" y="5204507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791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3803</TotalTime>
  <Words>3594</Words>
  <Application>Microsoft Office PowerPoint</Application>
  <PresentationFormat>사용자 지정</PresentationFormat>
  <Paragraphs>1578</Paragraphs>
  <Slides>65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김용기</dc:creator>
  <cp:lastModifiedBy>9609</cp:lastModifiedBy>
  <cp:revision>679</cp:revision>
  <dcterms:created xsi:type="dcterms:W3CDTF">2018-02-06T05:25:19Z</dcterms:created>
  <dcterms:modified xsi:type="dcterms:W3CDTF">2018-03-29T03:17:49Z</dcterms:modified>
</cp:coreProperties>
</file>